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59" r:id="rId12"/>
    <p:sldId id="260" r:id="rId13"/>
    <p:sldId id="270" r:id="rId14"/>
    <p:sldId id="280" r:id="rId15"/>
    <p:sldId id="281" r:id="rId16"/>
    <p:sldId id="282" r:id="rId17"/>
    <p:sldId id="283" r:id="rId18"/>
    <p:sldId id="261" r:id="rId19"/>
    <p:sldId id="273" r:id="rId20"/>
    <p:sldId id="274" r:id="rId21"/>
    <p:sldId id="279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2074E-4008-6146-AF29-C04D5D3790E5}" v="18" dt="2024-11-23T16:15:37.109"/>
    <p1510:client id="{1B06384E-33F7-4F16-8994-12AF787CD1DD}" v="46" dt="2024-11-24T15:44:51.480"/>
    <p1510:client id="{BAD98220-E63D-71DB-79B8-5B564714946B}" v="41" dt="2024-11-24T15:20:49.9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rio Da Rocha" userId="S::adarocha2015@fau.edu::b96e5d46-9b2a-4ac1-868b-1cea366bcbc0" providerId="AD" clId="Web-{7854DE74-A866-6E80-0769-BBBE53FFA478}"/>
    <pc:docChg chg="modSld">
      <pc:chgData name="Alirio Da Rocha" userId="S::adarocha2015@fau.edu::b96e5d46-9b2a-4ac1-868b-1cea366bcbc0" providerId="AD" clId="Web-{7854DE74-A866-6E80-0769-BBBE53FFA478}" dt="2024-11-21T21:16:55.680" v="11" actId="20577"/>
      <pc:docMkLst>
        <pc:docMk/>
      </pc:docMkLst>
      <pc:sldChg chg="modSp">
        <pc:chgData name="Alirio Da Rocha" userId="S::adarocha2015@fau.edu::b96e5d46-9b2a-4ac1-868b-1cea366bcbc0" providerId="AD" clId="Web-{7854DE74-A866-6E80-0769-BBBE53FFA478}" dt="2024-11-21T21:16:55.680" v="11" actId="20577"/>
        <pc:sldMkLst>
          <pc:docMk/>
          <pc:sldMk cId="246973204" sldId="260"/>
        </pc:sldMkLst>
        <pc:spChg chg="mod">
          <ac:chgData name="Alirio Da Rocha" userId="S::adarocha2015@fau.edu::b96e5d46-9b2a-4ac1-868b-1cea366bcbc0" providerId="AD" clId="Web-{7854DE74-A866-6E80-0769-BBBE53FFA478}" dt="2024-11-21T21:16:55.680" v="11" actId="20577"/>
          <ac:spMkLst>
            <pc:docMk/>
            <pc:sldMk cId="246973204" sldId="260"/>
            <ac:spMk id="2" creationId="{A948165D-B600-3DEF-BC7F-BEB11A2E068C}"/>
          </ac:spMkLst>
        </pc:spChg>
      </pc:sldChg>
    </pc:docChg>
  </pc:docChgLst>
  <pc:docChgLst>
    <pc:chgData name="Alirio Da Rocha" userId="S::adarocha2015@fau.edu::b96e5d46-9b2a-4ac1-868b-1cea366bcbc0" providerId="AD" clId="Web-{BAD98220-E63D-71DB-79B8-5B564714946B}"/>
    <pc:docChg chg="addSld modSld">
      <pc:chgData name="Alirio Da Rocha" userId="S::adarocha2015@fau.edu::b96e5d46-9b2a-4ac1-868b-1cea366bcbc0" providerId="AD" clId="Web-{BAD98220-E63D-71DB-79B8-5B564714946B}" dt="2024-11-24T15:20:49.948" v="35" actId="20577"/>
      <pc:docMkLst>
        <pc:docMk/>
      </pc:docMkLst>
      <pc:sldChg chg="modSp">
        <pc:chgData name="Alirio Da Rocha" userId="S::adarocha2015@fau.edu::b96e5d46-9b2a-4ac1-868b-1cea366bcbc0" providerId="AD" clId="Web-{BAD98220-E63D-71DB-79B8-5B564714946B}" dt="2024-11-24T15:18:22.611" v="1" actId="20577"/>
        <pc:sldMkLst>
          <pc:docMk/>
          <pc:sldMk cId="246973204" sldId="260"/>
        </pc:sldMkLst>
        <pc:spChg chg="mod">
          <ac:chgData name="Alirio Da Rocha" userId="S::adarocha2015@fau.edu::b96e5d46-9b2a-4ac1-868b-1cea366bcbc0" providerId="AD" clId="Web-{BAD98220-E63D-71DB-79B8-5B564714946B}" dt="2024-11-24T15:18:22.611" v="1" actId="20577"/>
          <ac:spMkLst>
            <pc:docMk/>
            <pc:sldMk cId="246973204" sldId="260"/>
            <ac:spMk id="3" creationId="{7D18684B-69E2-6F59-4A95-D8DE47085B67}"/>
          </ac:spMkLst>
        </pc:spChg>
      </pc:sldChg>
      <pc:sldChg chg="modSp">
        <pc:chgData name="Alirio Da Rocha" userId="S::adarocha2015@fau.edu::b96e5d46-9b2a-4ac1-868b-1cea366bcbc0" providerId="AD" clId="Web-{BAD98220-E63D-71DB-79B8-5B564714946B}" dt="2024-11-24T15:18:38.549" v="5" actId="20577"/>
        <pc:sldMkLst>
          <pc:docMk/>
          <pc:sldMk cId="4225512665" sldId="270"/>
        </pc:sldMkLst>
        <pc:spChg chg="mod">
          <ac:chgData name="Alirio Da Rocha" userId="S::adarocha2015@fau.edu::b96e5d46-9b2a-4ac1-868b-1cea366bcbc0" providerId="AD" clId="Web-{BAD98220-E63D-71DB-79B8-5B564714946B}" dt="2024-11-24T15:18:29.658" v="2" actId="20577"/>
          <ac:spMkLst>
            <pc:docMk/>
            <pc:sldMk cId="4225512665" sldId="270"/>
            <ac:spMk id="2" creationId="{98B83A70-F818-1101-802B-096A61B0BB25}"/>
          </ac:spMkLst>
        </pc:spChg>
        <pc:spChg chg="mod">
          <ac:chgData name="Alirio Da Rocha" userId="S::adarocha2015@fau.edu::b96e5d46-9b2a-4ac1-868b-1cea366bcbc0" providerId="AD" clId="Web-{BAD98220-E63D-71DB-79B8-5B564714946B}" dt="2024-11-24T15:18:38.549" v="5" actId="20577"/>
          <ac:spMkLst>
            <pc:docMk/>
            <pc:sldMk cId="4225512665" sldId="270"/>
            <ac:spMk id="3" creationId="{38749ADE-E673-7661-AFCC-A72032F1AD72}"/>
          </ac:spMkLst>
        </pc:spChg>
      </pc:sldChg>
      <pc:sldChg chg="modSp new">
        <pc:chgData name="Alirio Da Rocha" userId="S::adarocha2015@fau.edu::b96e5d46-9b2a-4ac1-868b-1cea366bcbc0" providerId="AD" clId="Web-{BAD98220-E63D-71DB-79B8-5B564714946B}" dt="2024-11-24T15:19:00.832" v="10" actId="20577"/>
        <pc:sldMkLst>
          <pc:docMk/>
          <pc:sldMk cId="1012482644" sldId="280"/>
        </pc:sldMkLst>
        <pc:spChg chg="mod">
          <ac:chgData name="Alirio Da Rocha" userId="S::adarocha2015@fau.edu::b96e5d46-9b2a-4ac1-868b-1cea366bcbc0" providerId="AD" clId="Web-{BAD98220-E63D-71DB-79B8-5B564714946B}" dt="2024-11-24T15:18:50.410" v="8" actId="20577"/>
          <ac:spMkLst>
            <pc:docMk/>
            <pc:sldMk cId="1012482644" sldId="280"/>
            <ac:spMk id="2" creationId="{D1611A9B-9261-B7BC-9AC1-A73CE2067700}"/>
          </ac:spMkLst>
        </pc:spChg>
        <pc:spChg chg="mod">
          <ac:chgData name="Alirio Da Rocha" userId="S::adarocha2015@fau.edu::b96e5d46-9b2a-4ac1-868b-1cea366bcbc0" providerId="AD" clId="Web-{BAD98220-E63D-71DB-79B8-5B564714946B}" dt="2024-11-24T15:19:00.832" v="10" actId="20577"/>
          <ac:spMkLst>
            <pc:docMk/>
            <pc:sldMk cId="1012482644" sldId="280"/>
            <ac:spMk id="3" creationId="{29B99567-FA5E-F7EB-4877-D9B3EBE8346B}"/>
          </ac:spMkLst>
        </pc:spChg>
      </pc:sldChg>
      <pc:sldChg chg="modSp new">
        <pc:chgData name="Alirio Da Rocha" userId="S::adarocha2015@fau.edu::b96e5d46-9b2a-4ac1-868b-1cea366bcbc0" providerId="AD" clId="Web-{BAD98220-E63D-71DB-79B8-5B564714946B}" dt="2024-11-24T15:19:14.614" v="13" actId="20577"/>
        <pc:sldMkLst>
          <pc:docMk/>
          <pc:sldMk cId="3831843380" sldId="281"/>
        </pc:sldMkLst>
        <pc:spChg chg="mod">
          <ac:chgData name="Alirio Da Rocha" userId="S::adarocha2015@fau.edu::b96e5d46-9b2a-4ac1-868b-1cea366bcbc0" providerId="AD" clId="Web-{BAD98220-E63D-71DB-79B8-5B564714946B}" dt="2024-11-24T15:19:09.051" v="12" actId="20577"/>
          <ac:spMkLst>
            <pc:docMk/>
            <pc:sldMk cId="3831843380" sldId="281"/>
            <ac:spMk id="2" creationId="{8F144029-2E97-BF9E-80A1-1AE3BBAB0D3F}"/>
          </ac:spMkLst>
        </pc:spChg>
        <pc:spChg chg="mod">
          <ac:chgData name="Alirio Da Rocha" userId="S::adarocha2015@fau.edu::b96e5d46-9b2a-4ac1-868b-1cea366bcbc0" providerId="AD" clId="Web-{BAD98220-E63D-71DB-79B8-5B564714946B}" dt="2024-11-24T15:19:14.614" v="13" actId="20577"/>
          <ac:spMkLst>
            <pc:docMk/>
            <pc:sldMk cId="3831843380" sldId="281"/>
            <ac:spMk id="3" creationId="{E71B9D27-C096-395B-7CAB-8552158D92F4}"/>
          </ac:spMkLst>
        </pc:spChg>
      </pc:sldChg>
      <pc:sldChg chg="modSp new">
        <pc:chgData name="Alirio Da Rocha" userId="S::adarocha2015@fau.edu::b96e5d46-9b2a-4ac1-868b-1cea366bcbc0" providerId="AD" clId="Web-{BAD98220-E63D-71DB-79B8-5B564714946B}" dt="2024-11-24T15:19:43.397" v="17" actId="20577"/>
        <pc:sldMkLst>
          <pc:docMk/>
          <pc:sldMk cId="2652265773" sldId="282"/>
        </pc:sldMkLst>
        <pc:spChg chg="mod">
          <ac:chgData name="Alirio Da Rocha" userId="S::adarocha2015@fau.edu::b96e5d46-9b2a-4ac1-868b-1cea366bcbc0" providerId="AD" clId="Web-{BAD98220-E63D-71DB-79B8-5B564714946B}" dt="2024-11-24T15:19:27.927" v="15" actId="20577"/>
          <ac:spMkLst>
            <pc:docMk/>
            <pc:sldMk cId="2652265773" sldId="282"/>
            <ac:spMk id="2" creationId="{88B40B0A-69C8-F017-8300-908C16977061}"/>
          </ac:spMkLst>
        </pc:spChg>
        <pc:spChg chg="mod">
          <ac:chgData name="Alirio Da Rocha" userId="S::adarocha2015@fau.edu::b96e5d46-9b2a-4ac1-868b-1cea366bcbc0" providerId="AD" clId="Web-{BAD98220-E63D-71DB-79B8-5B564714946B}" dt="2024-11-24T15:19:43.397" v="17" actId="20577"/>
          <ac:spMkLst>
            <pc:docMk/>
            <pc:sldMk cId="2652265773" sldId="282"/>
            <ac:spMk id="3" creationId="{5E4A3E19-230F-89F4-B750-87DD8022917D}"/>
          </ac:spMkLst>
        </pc:spChg>
      </pc:sldChg>
      <pc:sldChg chg="modSp new">
        <pc:chgData name="Alirio Da Rocha" userId="S::adarocha2015@fau.edu::b96e5d46-9b2a-4ac1-868b-1cea366bcbc0" providerId="AD" clId="Web-{BAD98220-E63D-71DB-79B8-5B564714946B}" dt="2024-11-24T15:20:49.948" v="35" actId="20577"/>
        <pc:sldMkLst>
          <pc:docMk/>
          <pc:sldMk cId="2040635379" sldId="283"/>
        </pc:sldMkLst>
        <pc:spChg chg="mod">
          <ac:chgData name="Alirio Da Rocha" userId="S::adarocha2015@fau.edu::b96e5d46-9b2a-4ac1-868b-1cea366bcbc0" providerId="AD" clId="Web-{BAD98220-E63D-71DB-79B8-5B564714946B}" dt="2024-11-24T15:20:28.728" v="30" actId="20577"/>
          <ac:spMkLst>
            <pc:docMk/>
            <pc:sldMk cId="2040635379" sldId="283"/>
            <ac:spMk id="2" creationId="{2C2459BF-4F8F-3F05-F1F5-D993E3BCE61A}"/>
          </ac:spMkLst>
        </pc:spChg>
        <pc:spChg chg="mod">
          <ac:chgData name="Alirio Da Rocha" userId="S::adarocha2015@fau.edu::b96e5d46-9b2a-4ac1-868b-1cea366bcbc0" providerId="AD" clId="Web-{BAD98220-E63D-71DB-79B8-5B564714946B}" dt="2024-11-24T15:20:49.948" v="35" actId="20577"/>
          <ac:spMkLst>
            <pc:docMk/>
            <pc:sldMk cId="2040635379" sldId="283"/>
            <ac:spMk id="3" creationId="{9B4797BE-38CF-0124-885B-40F85D8784A3}"/>
          </ac:spMkLst>
        </pc:spChg>
      </pc:sldChg>
    </pc:docChg>
  </pc:docChgLst>
  <pc:docChgLst>
    <pc:chgData name="Nicolas Arcelin" userId="1bf879c6-bc25-4f9f-8112-11b0c5b30e17" providerId="ADAL" clId="{1892074E-4008-6146-AF29-C04D5D3790E5}"/>
    <pc:docChg chg="undo custSel addSld delSld modSld">
      <pc:chgData name="Nicolas Arcelin" userId="1bf879c6-bc25-4f9f-8112-11b0c5b30e17" providerId="ADAL" clId="{1892074E-4008-6146-AF29-C04D5D3790E5}" dt="2024-11-23T16:15:39.738" v="3940" actId="1076"/>
      <pc:docMkLst>
        <pc:docMk/>
      </pc:docMkLst>
      <pc:sldChg chg="addSp delSp modSp mod delAnim modAnim modNotesTx">
        <pc:chgData name="Nicolas Arcelin" userId="1bf879c6-bc25-4f9f-8112-11b0c5b30e17" providerId="ADAL" clId="{1892074E-4008-6146-AF29-C04D5D3790E5}" dt="2024-11-23T15:41:04.253" v="2050" actId="1076"/>
        <pc:sldMkLst>
          <pc:docMk/>
          <pc:sldMk cId="2698694119" sldId="261"/>
        </pc:sldMkLst>
        <pc:picChg chg="add del mod">
          <ac:chgData name="Nicolas Arcelin" userId="1bf879c6-bc25-4f9f-8112-11b0c5b30e17" providerId="ADAL" clId="{1892074E-4008-6146-AF29-C04D5D3790E5}" dt="2024-11-23T15:37:07.826" v="2046" actId="478"/>
          <ac:picMkLst>
            <pc:docMk/>
            <pc:sldMk cId="2698694119" sldId="261"/>
            <ac:picMk id="4" creationId="{B6A99B1F-7F85-BA8D-B61E-BDEBC9250632}"/>
          </ac:picMkLst>
        </pc:picChg>
        <pc:picChg chg="add del mod">
          <ac:chgData name="Nicolas Arcelin" userId="1bf879c6-bc25-4f9f-8112-11b0c5b30e17" providerId="ADAL" clId="{1892074E-4008-6146-AF29-C04D5D3790E5}" dt="2024-11-23T15:37:42.339" v="2048" actId="478"/>
          <ac:picMkLst>
            <pc:docMk/>
            <pc:sldMk cId="2698694119" sldId="261"/>
            <ac:picMk id="5" creationId="{B9ADBDF8-1AA2-C36F-60F5-3B899E0A8057}"/>
          </ac:picMkLst>
        </pc:picChg>
        <pc:picChg chg="add mod">
          <ac:chgData name="Nicolas Arcelin" userId="1bf879c6-bc25-4f9f-8112-11b0c5b30e17" providerId="ADAL" clId="{1892074E-4008-6146-AF29-C04D5D3790E5}" dt="2024-11-23T15:41:04.253" v="2050" actId="1076"/>
          <ac:picMkLst>
            <pc:docMk/>
            <pc:sldMk cId="2698694119" sldId="261"/>
            <ac:picMk id="6" creationId="{E72447A7-0133-D932-C6C2-81FD0EF133B7}"/>
          </ac:picMkLst>
        </pc:picChg>
      </pc:sldChg>
      <pc:sldChg chg="new del">
        <pc:chgData name="Nicolas Arcelin" userId="1bf879c6-bc25-4f9f-8112-11b0c5b30e17" providerId="ADAL" clId="{1892074E-4008-6146-AF29-C04D5D3790E5}" dt="2024-11-23T13:43:18.082" v="2" actId="2696"/>
        <pc:sldMkLst>
          <pc:docMk/>
          <pc:sldMk cId="1163174011" sldId="271"/>
        </pc:sldMkLst>
      </pc:sldChg>
      <pc:sldChg chg="modSp new del mod">
        <pc:chgData name="Nicolas Arcelin" userId="1bf879c6-bc25-4f9f-8112-11b0c5b30e17" providerId="ADAL" clId="{1892074E-4008-6146-AF29-C04D5D3790E5}" dt="2024-11-23T13:53:31.889" v="1471" actId="2696"/>
        <pc:sldMkLst>
          <pc:docMk/>
          <pc:sldMk cId="1457832542" sldId="272"/>
        </pc:sldMkLst>
        <pc:spChg chg="mod">
          <ac:chgData name="Nicolas Arcelin" userId="1bf879c6-bc25-4f9f-8112-11b0c5b30e17" providerId="ADAL" clId="{1892074E-4008-6146-AF29-C04D5D3790E5}" dt="2024-11-23T13:53:23.743" v="1470" actId="20577"/>
          <ac:spMkLst>
            <pc:docMk/>
            <pc:sldMk cId="1457832542" sldId="272"/>
            <ac:spMk id="2" creationId="{0E5A301B-EB58-B812-F390-542385BC056A}"/>
          </ac:spMkLst>
        </pc:spChg>
        <pc:spChg chg="mod">
          <ac:chgData name="Nicolas Arcelin" userId="1bf879c6-bc25-4f9f-8112-11b0c5b30e17" providerId="ADAL" clId="{1892074E-4008-6146-AF29-C04D5D3790E5}" dt="2024-11-23T13:44:07.897" v="94" actId="20577"/>
          <ac:spMkLst>
            <pc:docMk/>
            <pc:sldMk cId="1457832542" sldId="272"/>
            <ac:spMk id="3" creationId="{C9B41362-A6FE-A437-A39B-6269FAF8028C}"/>
          </ac:spMkLst>
        </pc:spChg>
      </pc:sldChg>
      <pc:sldChg chg="addSp modSp new mod modAnim modNotesTx">
        <pc:chgData name="Nicolas Arcelin" userId="1bf879c6-bc25-4f9f-8112-11b0c5b30e17" providerId="ADAL" clId="{1892074E-4008-6146-AF29-C04D5D3790E5}" dt="2024-11-23T16:04:23.974" v="3929" actId="1076"/>
        <pc:sldMkLst>
          <pc:docMk/>
          <pc:sldMk cId="1236469830" sldId="273"/>
        </pc:sldMkLst>
        <pc:spChg chg="mod">
          <ac:chgData name="Nicolas Arcelin" userId="1bf879c6-bc25-4f9f-8112-11b0c5b30e17" providerId="ADAL" clId="{1892074E-4008-6146-AF29-C04D5D3790E5}" dt="2024-11-23T13:53:05.359" v="1429" actId="20577"/>
          <ac:spMkLst>
            <pc:docMk/>
            <pc:sldMk cId="1236469830" sldId="273"/>
            <ac:spMk id="2" creationId="{0C421CBE-E337-6223-4E52-A3B97EDEE220}"/>
          </ac:spMkLst>
        </pc:spChg>
        <pc:spChg chg="mod">
          <ac:chgData name="Nicolas Arcelin" userId="1bf879c6-bc25-4f9f-8112-11b0c5b30e17" providerId="ADAL" clId="{1892074E-4008-6146-AF29-C04D5D3790E5}" dt="2024-11-23T16:02:45.401" v="3927" actId="20577"/>
          <ac:spMkLst>
            <pc:docMk/>
            <pc:sldMk cId="1236469830" sldId="273"/>
            <ac:spMk id="3" creationId="{9832331E-57AE-8249-916B-555A276D20A0}"/>
          </ac:spMkLst>
        </pc:spChg>
        <pc:picChg chg="add mod">
          <ac:chgData name="Nicolas Arcelin" userId="1bf879c6-bc25-4f9f-8112-11b0c5b30e17" providerId="ADAL" clId="{1892074E-4008-6146-AF29-C04D5D3790E5}" dt="2024-11-23T16:04:23.974" v="3929" actId="1076"/>
          <ac:picMkLst>
            <pc:docMk/>
            <pc:sldMk cId="1236469830" sldId="273"/>
            <ac:picMk id="4" creationId="{D0AE6F68-8F40-05FA-3959-51C3FC3443C1}"/>
          </ac:picMkLst>
        </pc:picChg>
      </pc:sldChg>
      <pc:sldChg chg="addSp modSp new mod modAnim">
        <pc:chgData name="Nicolas Arcelin" userId="1bf879c6-bc25-4f9f-8112-11b0c5b30e17" providerId="ADAL" clId="{1892074E-4008-6146-AF29-C04D5D3790E5}" dt="2024-11-23T16:05:14.223" v="3931" actId="1076"/>
        <pc:sldMkLst>
          <pc:docMk/>
          <pc:sldMk cId="635177816" sldId="274"/>
        </pc:sldMkLst>
        <pc:spChg chg="mod">
          <ac:chgData name="Nicolas Arcelin" userId="1bf879c6-bc25-4f9f-8112-11b0c5b30e17" providerId="ADAL" clId="{1892074E-4008-6146-AF29-C04D5D3790E5}" dt="2024-11-23T13:52:55.939" v="1409" actId="20577"/>
          <ac:spMkLst>
            <pc:docMk/>
            <pc:sldMk cId="635177816" sldId="274"/>
            <ac:spMk id="2" creationId="{68DA1F5F-542D-E6BF-4EEB-A9253F45EE84}"/>
          </ac:spMkLst>
        </pc:spChg>
        <pc:spChg chg="mod">
          <ac:chgData name="Nicolas Arcelin" userId="1bf879c6-bc25-4f9f-8112-11b0c5b30e17" providerId="ADAL" clId="{1892074E-4008-6146-AF29-C04D5D3790E5}" dt="2024-11-23T15:45:07.995" v="2306" actId="14100"/>
          <ac:spMkLst>
            <pc:docMk/>
            <pc:sldMk cId="635177816" sldId="274"/>
            <ac:spMk id="3" creationId="{B0E0A9DF-8234-A7FC-805A-F7132711D167}"/>
          </ac:spMkLst>
        </pc:spChg>
        <pc:spChg chg="add mod">
          <ac:chgData name="Nicolas Arcelin" userId="1bf879c6-bc25-4f9f-8112-11b0c5b30e17" providerId="ADAL" clId="{1892074E-4008-6146-AF29-C04D5D3790E5}" dt="2024-11-23T15:46:30.683" v="2520" actId="20577"/>
          <ac:spMkLst>
            <pc:docMk/>
            <pc:sldMk cId="635177816" sldId="274"/>
            <ac:spMk id="4" creationId="{E378CCCB-6E92-2DA6-2EA1-980FF480210E}"/>
          </ac:spMkLst>
        </pc:spChg>
        <pc:picChg chg="add mod">
          <ac:chgData name="Nicolas Arcelin" userId="1bf879c6-bc25-4f9f-8112-11b0c5b30e17" providerId="ADAL" clId="{1892074E-4008-6146-AF29-C04D5D3790E5}" dt="2024-11-23T16:05:14.223" v="3931" actId="1076"/>
          <ac:picMkLst>
            <pc:docMk/>
            <pc:sldMk cId="635177816" sldId="274"/>
            <ac:picMk id="5" creationId="{C97110C5-3742-B0BB-C1FA-3333EF8C8FB3}"/>
          </ac:picMkLst>
        </pc:picChg>
      </pc:sldChg>
      <pc:sldChg chg="addSp delSp modSp new del mod">
        <pc:chgData name="Nicolas Arcelin" userId="1bf879c6-bc25-4f9f-8112-11b0c5b30e17" providerId="ADAL" clId="{1892074E-4008-6146-AF29-C04D5D3790E5}" dt="2024-11-23T15:50:11.879" v="2674" actId="2696"/>
        <pc:sldMkLst>
          <pc:docMk/>
          <pc:sldMk cId="1826708772" sldId="275"/>
        </pc:sldMkLst>
        <pc:spChg chg="mod">
          <ac:chgData name="Nicolas Arcelin" userId="1bf879c6-bc25-4f9f-8112-11b0c5b30e17" providerId="ADAL" clId="{1892074E-4008-6146-AF29-C04D5D3790E5}" dt="2024-11-23T15:49:46.346" v="2668" actId="21"/>
          <ac:spMkLst>
            <pc:docMk/>
            <pc:sldMk cId="1826708772" sldId="275"/>
            <ac:spMk id="2" creationId="{2B9F2867-34E7-C7A9-A22F-D50C0D6B6162}"/>
          </ac:spMkLst>
        </pc:spChg>
        <pc:spChg chg="mod">
          <ac:chgData name="Nicolas Arcelin" userId="1bf879c6-bc25-4f9f-8112-11b0c5b30e17" providerId="ADAL" clId="{1892074E-4008-6146-AF29-C04D5D3790E5}" dt="2024-11-23T15:49:20.714" v="2661" actId="14100"/>
          <ac:spMkLst>
            <pc:docMk/>
            <pc:sldMk cId="1826708772" sldId="275"/>
            <ac:spMk id="3" creationId="{C6F3832A-43DC-E979-CA9B-1F659D9A66AF}"/>
          </ac:spMkLst>
        </pc:spChg>
        <pc:spChg chg="add del mod">
          <ac:chgData name="Nicolas Arcelin" userId="1bf879c6-bc25-4f9f-8112-11b0c5b30e17" providerId="ADAL" clId="{1892074E-4008-6146-AF29-C04D5D3790E5}" dt="2024-11-23T13:52:46.691" v="1385"/>
          <ac:spMkLst>
            <pc:docMk/>
            <pc:sldMk cId="1826708772" sldId="275"/>
            <ac:spMk id="4" creationId="{3B996FF5-265B-F41E-F32F-97ABE3A5FEC6}"/>
          </ac:spMkLst>
        </pc:spChg>
        <pc:spChg chg="add del mod">
          <ac:chgData name="Nicolas Arcelin" userId="1bf879c6-bc25-4f9f-8112-11b0c5b30e17" providerId="ADAL" clId="{1892074E-4008-6146-AF29-C04D5D3790E5}" dt="2024-11-23T15:49:24.833" v="2663" actId="478"/>
          <ac:spMkLst>
            <pc:docMk/>
            <pc:sldMk cId="1826708772" sldId="275"/>
            <ac:spMk id="5" creationId="{5FD0CEA6-670B-6B2F-1E19-3FD10A43CDE1}"/>
          </ac:spMkLst>
        </pc:spChg>
        <pc:spChg chg="add mod">
          <ac:chgData name="Nicolas Arcelin" userId="1bf879c6-bc25-4f9f-8112-11b0c5b30e17" providerId="ADAL" clId="{1892074E-4008-6146-AF29-C04D5D3790E5}" dt="2024-11-23T15:49:32.948" v="2665" actId="1076"/>
          <ac:spMkLst>
            <pc:docMk/>
            <pc:sldMk cId="1826708772" sldId="275"/>
            <ac:spMk id="6" creationId="{798389BE-2967-CC99-B8B2-ED3938EAD0E9}"/>
          </ac:spMkLst>
        </pc:spChg>
        <pc:spChg chg="add del mod">
          <ac:chgData name="Nicolas Arcelin" userId="1bf879c6-bc25-4f9f-8112-11b0c5b30e17" providerId="ADAL" clId="{1892074E-4008-6146-AF29-C04D5D3790E5}" dt="2024-11-23T15:49:52.661" v="2670" actId="478"/>
          <ac:spMkLst>
            <pc:docMk/>
            <pc:sldMk cId="1826708772" sldId="275"/>
            <ac:spMk id="7" creationId="{6A5B8F23-9FF6-47C1-5746-749FC64F08B0}"/>
          </ac:spMkLst>
        </pc:spChg>
      </pc:sldChg>
      <pc:sldChg chg="addSp delSp modSp new mod modAnim">
        <pc:chgData name="Nicolas Arcelin" userId="1bf879c6-bc25-4f9f-8112-11b0c5b30e17" providerId="ADAL" clId="{1892074E-4008-6146-AF29-C04D5D3790E5}" dt="2024-11-23T16:11:15.784" v="3935" actId="1076"/>
        <pc:sldMkLst>
          <pc:docMk/>
          <pc:sldMk cId="1227679254" sldId="276"/>
        </pc:sldMkLst>
        <pc:spChg chg="mod">
          <ac:chgData name="Nicolas Arcelin" userId="1bf879c6-bc25-4f9f-8112-11b0c5b30e17" providerId="ADAL" clId="{1892074E-4008-6146-AF29-C04D5D3790E5}" dt="2024-11-23T13:52:31.868" v="1365" actId="20577"/>
          <ac:spMkLst>
            <pc:docMk/>
            <pc:sldMk cId="1227679254" sldId="276"/>
            <ac:spMk id="2" creationId="{74B98703-63FE-9B5E-24F4-CB9460BD63AA}"/>
          </ac:spMkLst>
        </pc:spChg>
        <pc:spChg chg="mod">
          <ac:chgData name="Nicolas Arcelin" userId="1bf879c6-bc25-4f9f-8112-11b0c5b30e17" providerId="ADAL" clId="{1892074E-4008-6146-AF29-C04D5D3790E5}" dt="2024-11-23T15:54:34.802" v="3233" actId="20577"/>
          <ac:spMkLst>
            <pc:docMk/>
            <pc:sldMk cId="1227679254" sldId="276"/>
            <ac:spMk id="3" creationId="{E5AC789E-902B-102F-32BA-D44D650D47C9}"/>
          </ac:spMkLst>
        </pc:spChg>
        <pc:spChg chg="add del mod">
          <ac:chgData name="Nicolas Arcelin" userId="1bf879c6-bc25-4f9f-8112-11b0c5b30e17" providerId="ADAL" clId="{1892074E-4008-6146-AF29-C04D5D3790E5}" dt="2024-11-23T13:52:08.909" v="1354"/>
          <ac:spMkLst>
            <pc:docMk/>
            <pc:sldMk cId="1227679254" sldId="276"/>
            <ac:spMk id="4" creationId="{9034E728-4534-9482-0392-6F1FB6076B22}"/>
          </ac:spMkLst>
        </pc:spChg>
        <pc:picChg chg="add mod">
          <ac:chgData name="Nicolas Arcelin" userId="1bf879c6-bc25-4f9f-8112-11b0c5b30e17" providerId="ADAL" clId="{1892074E-4008-6146-AF29-C04D5D3790E5}" dt="2024-11-23T16:11:15.784" v="3935" actId="1076"/>
          <ac:picMkLst>
            <pc:docMk/>
            <pc:sldMk cId="1227679254" sldId="276"/>
            <ac:picMk id="5" creationId="{C944246E-791B-CA8A-06B4-6AA1517B0BDE}"/>
          </ac:picMkLst>
        </pc:picChg>
      </pc:sldChg>
      <pc:sldChg chg="addSp modSp new mod modAnim">
        <pc:chgData name="Nicolas Arcelin" userId="1bf879c6-bc25-4f9f-8112-11b0c5b30e17" providerId="ADAL" clId="{1892074E-4008-6146-AF29-C04D5D3790E5}" dt="2024-11-23T16:14:35.512" v="3938" actId="1076"/>
        <pc:sldMkLst>
          <pc:docMk/>
          <pc:sldMk cId="1546703024" sldId="277"/>
        </pc:sldMkLst>
        <pc:spChg chg="mod">
          <ac:chgData name="Nicolas Arcelin" userId="1bf879c6-bc25-4f9f-8112-11b0c5b30e17" providerId="ADAL" clId="{1892074E-4008-6146-AF29-C04D5D3790E5}" dt="2024-11-23T13:51:22.627" v="1306" actId="20577"/>
          <ac:spMkLst>
            <pc:docMk/>
            <pc:sldMk cId="1546703024" sldId="277"/>
            <ac:spMk id="2" creationId="{983D4D89-A0DE-A0AF-A84B-C9A7E73076CE}"/>
          </ac:spMkLst>
        </pc:spChg>
        <pc:spChg chg="mod">
          <ac:chgData name="Nicolas Arcelin" userId="1bf879c6-bc25-4f9f-8112-11b0c5b30e17" providerId="ADAL" clId="{1892074E-4008-6146-AF29-C04D5D3790E5}" dt="2024-11-23T15:56:55.425" v="3628" actId="27636"/>
          <ac:spMkLst>
            <pc:docMk/>
            <pc:sldMk cId="1546703024" sldId="277"/>
            <ac:spMk id="3" creationId="{B52E103E-CB8E-927E-B809-1B3FB769AAF9}"/>
          </ac:spMkLst>
        </pc:spChg>
        <pc:picChg chg="add mod">
          <ac:chgData name="Nicolas Arcelin" userId="1bf879c6-bc25-4f9f-8112-11b0c5b30e17" providerId="ADAL" clId="{1892074E-4008-6146-AF29-C04D5D3790E5}" dt="2024-11-23T16:14:35.512" v="3938" actId="1076"/>
          <ac:picMkLst>
            <pc:docMk/>
            <pc:sldMk cId="1546703024" sldId="277"/>
            <ac:picMk id="4" creationId="{CECE7669-5329-2626-4845-5091CF63EBF2}"/>
          </ac:picMkLst>
        </pc:picChg>
      </pc:sldChg>
      <pc:sldChg chg="addSp modSp new mod modAnim">
        <pc:chgData name="Nicolas Arcelin" userId="1bf879c6-bc25-4f9f-8112-11b0c5b30e17" providerId="ADAL" clId="{1892074E-4008-6146-AF29-C04D5D3790E5}" dt="2024-11-23T16:15:39.738" v="3940" actId="1076"/>
        <pc:sldMkLst>
          <pc:docMk/>
          <pc:sldMk cId="1695835961" sldId="278"/>
        </pc:sldMkLst>
        <pc:spChg chg="mod">
          <ac:chgData name="Nicolas Arcelin" userId="1bf879c6-bc25-4f9f-8112-11b0c5b30e17" providerId="ADAL" clId="{1892074E-4008-6146-AF29-C04D5D3790E5}" dt="2024-11-23T15:57:56.981" v="3662" actId="20577"/>
          <ac:spMkLst>
            <pc:docMk/>
            <pc:sldMk cId="1695835961" sldId="278"/>
            <ac:spMk id="2" creationId="{421C93F6-147E-D046-0C4F-56165BDE8BA1}"/>
          </ac:spMkLst>
        </pc:spChg>
        <pc:spChg chg="mod">
          <ac:chgData name="Nicolas Arcelin" userId="1bf879c6-bc25-4f9f-8112-11b0c5b30e17" providerId="ADAL" clId="{1892074E-4008-6146-AF29-C04D5D3790E5}" dt="2024-11-23T15:59:05.802" v="3903" actId="20577"/>
          <ac:spMkLst>
            <pc:docMk/>
            <pc:sldMk cId="1695835961" sldId="278"/>
            <ac:spMk id="3" creationId="{979533F6-5E54-D06C-C56E-A4AB12879143}"/>
          </ac:spMkLst>
        </pc:spChg>
        <pc:picChg chg="add mod">
          <ac:chgData name="Nicolas Arcelin" userId="1bf879c6-bc25-4f9f-8112-11b0c5b30e17" providerId="ADAL" clId="{1892074E-4008-6146-AF29-C04D5D3790E5}" dt="2024-11-23T16:15:39.738" v="3940" actId="1076"/>
          <ac:picMkLst>
            <pc:docMk/>
            <pc:sldMk cId="1695835961" sldId="278"/>
            <ac:picMk id="4" creationId="{D3238811-4E52-07DF-FC97-CAD4A9E30CBF}"/>
          </ac:picMkLst>
        </pc:picChg>
      </pc:sldChg>
      <pc:sldChg chg="addSp modSp new mod modAnim">
        <pc:chgData name="Nicolas Arcelin" userId="1bf879c6-bc25-4f9f-8112-11b0c5b30e17" providerId="ADAL" clId="{1892074E-4008-6146-AF29-C04D5D3790E5}" dt="2024-11-23T16:07:54.862" v="3933" actId="1076"/>
        <pc:sldMkLst>
          <pc:docMk/>
          <pc:sldMk cId="933790913" sldId="279"/>
        </pc:sldMkLst>
        <pc:spChg chg="mod">
          <ac:chgData name="Nicolas Arcelin" userId="1bf879c6-bc25-4f9f-8112-11b0c5b30e17" providerId="ADAL" clId="{1892074E-4008-6146-AF29-C04D5D3790E5}" dt="2024-11-23T15:49:48.526" v="2669"/>
          <ac:spMkLst>
            <pc:docMk/>
            <pc:sldMk cId="933790913" sldId="279"/>
            <ac:spMk id="2" creationId="{C56B080F-452C-6B1C-E1F2-9639828CEE9F}"/>
          </ac:spMkLst>
        </pc:spChg>
        <pc:spChg chg="mod">
          <ac:chgData name="Nicolas Arcelin" userId="1bf879c6-bc25-4f9f-8112-11b0c5b30e17" providerId="ADAL" clId="{1892074E-4008-6146-AF29-C04D5D3790E5}" dt="2024-11-23T15:49:57.257" v="2671"/>
          <ac:spMkLst>
            <pc:docMk/>
            <pc:sldMk cId="933790913" sldId="279"/>
            <ac:spMk id="3" creationId="{11079C17-732D-4615-94D0-ABB7CB53D3B4}"/>
          </ac:spMkLst>
        </pc:spChg>
        <pc:spChg chg="mod">
          <ac:chgData name="Nicolas Arcelin" userId="1bf879c6-bc25-4f9f-8112-11b0c5b30e17" providerId="ADAL" clId="{1892074E-4008-6146-AF29-C04D5D3790E5}" dt="2024-11-23T15:50:07.524" v="2673" actId="14"/>
          <ac:spMkLst>
            <pc:docMk/>
            <pc:sldMk cId="933790913" sldId="279"/>
            <ac:spMk id="4" creationId="{D8742A02-A0E3-107C-048A-667F6F53398A}"/>
          </ac:spMkLst>
        </pc:spChg>
        <pc:spChg chg="mod">
          <ac:chgData name="Nicolas Arcelin" userId="1bf879c6-bc25-4f9f-8112-11b0c5b30e17" providerId="ADAL" clId="{1892074E-4008-6146-AF29-C04D5D3790E5}" dt="2024-11-23T15:50:20.326" v="2691" actId="20577"/>
          <ac:spMkLst>
            <pc:docMk/>
            <pc:sldMk cId="933790913" sldId="279"/>
            <ac:spMk id="5" creationId="{F67420A6-442B-126F-6E8E-6FAF91F597EB}"/>
          </ac:spMkLst>
        </pc:spChg>
        <pc:spChg chg="mod">
          <ac:chgData name="Nicolas Arcelin" userId="1bf879c6-bc25-4f9f-8112-11b0c5b30e17" providerId="ADAL" clId="{1892074E-4008-6146-AF29-C04D5D3790E5}" dt="2024-11-23T15:51:12.883" v="2853" actId="20577"/>
          <ac:spMkLst>
            <pc:docMk/>
            <pc:sldMk cId="933790913" sldId="279"/>
            <ac:spMk id="6" creationId="{46A2FE3A-633C-B8EF-9F8B-87BCB7A57510}"/>
          </ac:spMkLst>
        </pc:spChg>
        <pc:spChg chg="mod">
          <ac:chgData name="Nicolas Arcelin" userId="1bf879c6-bc25-4f9f-8112-11b0c5b30e17" providerId="ADAL" clId="{1892074E-4008-6146-AF29-C04D5D3790E5}" dt="2024-11-23T15:52:45.186" v="2964" actId="20577"/>
          <ac:spMkLst>
            <pc:docMk/>
            <pc:sldMk cId="933790913" sldId="279"/>
            <ac:spMk id="7" creationId="{F13623A0-A44C-6479-9EA0-DFFD9C9811CE}"/>
          </ac:spMkLst>
        </pc:spChg>
        <pc:spChg chg="mod">
          <ac:chgData name="Nicolas Arcelin" userId="1bf879c6-bc25-4f9f-8112-11b0c5b30e17" providerId="ADAL" clId="{1892074E-4008-6146-AF29-C04D5D3790E5}" dt="2024-11-23T15:52:42.281" v="2962" actId="20577"/>
          <ac:spMkLst>
            <pc:docMk/>
            <pc:sldMk cId="933790913" sldId="279"/>
            <ac:spMk id="8" creationId="{F47D1439-AF27-5625-3FFD-7AC405583C96}"/>
          </ac:spMkLst>
        </pc:spChg>
        <pc:picChg chg="add mod">
          <ac:chgData name="Nicolas Arcelin" userId="1bf879c6-bc25-4f9f-8112-11b0c5b30e17" providerId="ADAL" clId="{1892074E-4008-6146-AF29-C04D5D3790E5}" dt="2024-11-23T16:07:54.862" v="3933" actId="1076"/>
          <ac:picMkLst>
            <pc:docMk/>
            <pc:sldMk cId="933790913" sldId="279"/>
            <ac:picMk id="9" creationId="{46183C01-7C09-9D11-F356-237CE4C86893}"/>
          </ac:picMkLst>
        </pc:picChg>
      </pc:sldChg>
    </pc:docChg>
  </pc:docChgLst>
  <pc:docChgLst>
    <pc:chgData name="Jordan Small" userId="ac02ecca-0968-47d9-b3ef-65c89d6e4c3b" providerId="ADAL" clId="{2A0E1980-5F2E-41CF-8E7E-DD0BACE5C07C}"/>
    <pc:docChg chg="undo custSel addSld delSld modSld addMainMaster delMainMaster">
      <pc:chgData name="Jordan Small" userId="ac02ecca-0968-47d9-b3ef-65c89d6e4c3b" providerId="ADAL" clId="{2A0E1980-5F2E-41CF-8E7E-DD0BACE5C07C}" dt="2024-11-21T00:27:55.308" v="5844"/>
      <pc:docMkLst>
        <pc:docMk/>
      </pc:docMkLst>
      <pc:sldChg chg="addSp delSp modSp mod modTransition setBg modClrScheme delAnim modAnim chgLayout modNotesTx">
        <pc:chgData name="Jordan Small" userId="ac02ecca-0968-47d9-b3ef-65c89d6e4c3b" providerId="ADAL" clId="{2A0E1980-5F2E-41CF-8E7E-DD0BACE5C07C}" dt="2024-11-20T23:54:02.230" v="3604"/>
        <pc:sldMkLst>
          <pc:docMk/>
          <pc:sldMk cId="109857222" sldId="256"/>
        </pc:sldMkLst>
        <pc:spChg chg="mod">
          <ac:chgData name="Jordan Small" userId="ac02ecca-0968-47d9-b3ef-65c89d6e4c3b" providerId="ADAL" clId="{2A0E1980-5F2E-41CF-8E7E-DD0BACE5C07C}" dt="2024-11-20T23:03:09.297" v="197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ordan Small" userId="ac02ecca-0968-47d9-b3ef-65c89d6e4c3b" providerId="ADAL" clId="{2A0E1980-5F2E-41CF-8E7E-DD0BACE5C07C}" dt="2024-11-20T23:04:42.996" v="199"/>
          <ac:spMkLst>
            <pc:docMk/>
            <pc:sldMk cId="109857222" sldId="256"/>
            <ac:spMk id="3" creationId="{00000000-0000-0000-0000-000000000000}"/>
          </ac:spMkLst>
        </pc:spChg>
        <pc:picChg chg="add mod">
          <ac:chgData name="Jordan Small" userId="ac02ecca-0968-47d9-b3ef-65c89d6e4c3b" providerId="ADAL" clId="{2A0E1980-5F2E-41CF-8E7E-DD0BACE5C07C}" dt="2024-11-20T23:54:02.230" v="3604"/>
          <ac:picMkLst>
            <pc:docMk/>
            <pc:sldMk cId="109857222" sldId="256"/>
            <ac:picMk id="35" creationId="{F1B60B84-07CC-A028-257A-2638B483F927}"/>
          </ac:picMkLst>
        </pc:picChg>
      </pc:sldChg>
      <pc:sldChg chg="addSp delSp modSp new mod modTransition modAnim">
        <pc:chgData name="Jordan Small" userId="ac02ecca-0968-47d9-b3ef-65c89d6e4c3b" providerId="ADAL" clId="{2A0E1980-5F2E-41CF-8E7E-DD0BACE5C07C}" dt="2024-11-20T23:55:25.018" v="3608"/>
        <pc:sldMkLst>
          <pc:docMk/>
          <pc:sldMk cId="4247266508" sldId="257"/>
        </pc:sldMkLst>
        <pc:spChg chg="mod">
          <ac:chgData name="Jordan Small" userId="ac02ecca-0968-47d9-b3ef-65c89d6e4c3b" providerId="ADAL" clId="{2A0E1980-5F2E-41CF-8E7E-DD0BACE5C07C}" dt="2024-11-20T23:06:32.456" v="299" actId="20577"/>
          <ac:spMkLst>
            <pc:docMk/>
            <pc:sldMk cId="4247266508" sldId="257"/>
            <ac:spMk id="2" creationId="{E4C19D2F-08F9-0637-8699-76EDE12308D7}"/>
          </ac:spMkLst>
        </pc:spChg>
        <pc:spChg chg="mod">
          <ac:chgData name="Jordan Small" userId="ac02ecca-0968-47d9-b3ef-65c89d6e4c3b" providerId="ADAL" clId="{2A0E1980-5F2E-41CF-8E7E-DD0BACE5C07C}" dt="2024-11-20T23:05:30.812" v="289" actId="20577"/>
          <ac:spMkLst>
            <pc:docMk/>
            <pc:sldMk cId="4247266508" sldId="257"/>
            <ac:spMk id="3" creationId="{71B0357C-047B-B42B-0E46-ECAE59CAE2F7}"/>
          </ac:spMkLst>
        </pc:spChg>
        <pc:picChg chg="add mod">
          <ac:chgData name="Jordan Small" userId="ac02ecca-0968-47d9-b3ef-65c89d6e4c3b" providerId="ADAL" clId="{2A0E1980-5F2E-41CF-8E7E-DD0BACE5C07C}" dt="2024-11-20T23:55:25.018" v="3608"/>
          <ac:picMkLst>
            <pc:docMk/>
            <pc:sldMk cId="4247266508" sldId="257"/>
            <ac:picMk id="17" creationId="{A706C9E7-AD77-C380-7B71-CBBB3F312641}"/>
          </ac:picMkLst>
        </pc:picChg>
      </pc:sldChg>
      <pc:sldChg chg="modSp new del mod">
        <pc:chgData name="Jordan Small" userId="ac02ecca-0968-47d9-b3ef-65c89d6e4c3b" providerId="ADAL" clId="{2A0E1980-5F2E-41CF-8E7E-DD0BACE5C07C}" dt="2024-11-20T23:18:47.126" v="475" actId="2696"/>
        <pc:sldMkLst>
          <pc:docMk/>
          <pc:sldMk cId="3308718376" sldId="258"/>
        </pc:sldMkLst>
      </pc:sldChg>
      <pc:sldChg chg="modSp new mod">
        <pc:chgData name="Jordan Small" userId="ac02ecca-0968-47d9-b3ef-65c89d6e4c3b" providerId="ADAL" clId="{2A0E1980-5F2E-41CF-8E7E-DD0BACE5C07C}" dt="2024-11-20T23:06:57.912" v="368" actId="20577"/>
        <pc:sldMkLst>
          <pc:docMk/>
          <pc:sldMk cId="1393221182" sldId="259"/>
        </pc:sldMkLst>
        <pc:spChg chg="mod">
          <ac:chgData name="Jordan Small" userId="ac02ecca-0968-47d9-b3ef-65c89d6e4c3b" providerId="ADAL" clId="{2A0E1980-5F2E-41CF-8E7E-DD0BACE5C07C}" dt="2024-11-20T23:06:48.736" v="330" actId="20577"/>
          <ac:spMkLst>
            <pc:docMk/>
            <pc:sldMk cId="1393221182" sldId="259"/>
            <ac:spMk id="2" creationId="{689BCB9A-D224-43AA-9656-59AC9DF67E8B}"/>
          </ac:spMkLst>
        </pc:spChg>
        <pc:spChg chg="mod">
          <ac:chgData name="Jordan Small" userId="ac02ecca-0968-47d9-b3ef-65c89d6e4c3b" providerId="ADAL" clId="{2A0E1980-5F2E-41CF-8E7E-DD0BACE5C07C}" dt="2024-11-20T23:06:57.912" v="368" actId="20577"/>
          <ac:spMkLst>
            <pc:docMk/>
            <pc:sldMk cId="1393221182" sldId="259"/>
            <ac:spMk id="3" creationId="{A9077165-4B92-A0AB-4C62-BCC0FB262594}"/>
          </ac:spMkLst>
        </pc:spChg>
      </pc:sldChg>
      <pc:sldChg chg="new">
        <pc:chgData name="Jordan Small" userId="ac02ecca-0968-47d9-b3ef-65c89d6e4c3b" providerId="ADAL" clId="{2A0E1980-5F2E-41CF-8E7E-DD0BACE5C07C}" dt="2024-11-20T23:07:08.711" v="371" actId="680"/>
        <pc:sldMkLst>
          <pc:docMk/>
          <pc:sldMk cId="246973204" sldId="260"/>
        </pc:sldMkLst>
      </pc:sldChg>
      <pc:sldChg chg="new del">
        <pc:chgData name="Jordan Small" userId="ac02ecca-0968-47d9-b3ef-65c89d6e4c3b" providerId="ADAL" clId="{2A0E1980-5F2E-41CF-8E7E-DD0BACE5C07C}" dt="2024-11-20T23:07:04.857" v="370" actId="680"/>
        <pc:sldMkLst>
          <pc:docMk/>
          <pc:sldMk cId="871191419" sldId="260"/>
        </pc:sldMkLst>
      </pc:sldChg>
      <pc:sldChg chg="modSp new mod">
        <pc:chgData name="Jordan Small" userId="ac02ecca-0968-47d9-b3ef-65c89d6e4c3b" providerId="ADAL" clId="{2A0E1980-5F2E-41CF-8E7E-DD0BACE5C07C}" dt="2024-11-20T23:07:39.631" v="431" actId="20577"/>
        <pc:sldMkLst>
          <pc:docMk/>
          <pc:sldMk cId="2698694119" sldId="261"/>
        </pc:sldMkLst>
        <pc:spChg chg="mod">
          <ac:chgData name="Jordan Small" userId="ac02ecca-0968-47d9-b3ef-65c89d6e4c3b" providerId="ADAL" clId="{2A0E1980-5F2E-41CF-8E7E-DD0BACE5C07C}" dt="2024-11-20T23:07:31.434" v="402" actId="20577"/>
          <ac:spMkLst>
            <pc:docMk/>
            <pc:sldMk cId="2698694119" sldId="261"/>
            <ac:spMk id="2" creationId="{7794B7FA-D32A-1FF5-AB48-5C1479943A37}"/>
          </ac:spMkLst>
        </pc:spChg>
        <pc:spChg chg="mod">
          <ac:chgData name="Jordan Small" userId="ac02ecca-0968-47d9-b3ef-65c89d6e4c3b" providerId="ADAL" clId="{2A0E1980-5F2E-41CF-8E7E-DD0BACE5C07C}" dt="2024-11-20T23:07:39.631" v="431" actId="20577"/>
          <ac:spMkLst>
            <pc:docMk/>
            <pc:sldMk cId="2698694119" sldId="261"/>
            <ac:spMk id="3" creationId="{98EBE00A-C3B5-5001-AA0F-D85B533188DB}"/>
          </ac:spMkLst>
        </pc:spChg>
      </pc:sldChg>
      <pc:sldChg chg="addSp delSp modSp new mod modTransition modAnim">
        <pc:chgData name="Jordan Small" userId="ac02ecca-0968-47d9-b3ef-65c89d6e4c3b" providerId="ADAL" clId="{2A0E1980-5F2E-41CF-8E7E-DD0BACE5C07C}" dt="2024-11-20T23:58:43.245" v="3615"/>
        <pc:sldMkLst>
          <pc:docMk/>
          <pc:sldMk cId="223448382" sldId="262"/>
        </pc:sldMkLst>
        <pc:spChg chg="mod">
          <ac:chgData name="Jordan Small" userId="ac02ecca-0968-47d9-b3ef-65c89d6e4c3b" providerId="ADAL" clId="{2A0E1980-5F2E-41CF-8E7E-DD0BACE5C07C}" dt="2024-11-20T23:18:56.676" v="510" actId="20577"/>
          <ac:spMkLst>
            <pc:docMk/>
            <pc:sldMk cId="223448382" sldId="262"/>
            <ac:spMk id="2" creationId="{117FEE22-C648-4788-FD0D-BB34080B5289}"/>
          </ac:spMkLst>
        </pc:spChg>
        <pc:spChg chg="mod">
          <ac:chgData name="Jordan Small" userId="ac02ecca-0968-47d9-b3ef-65c89d6e4c3b" providerId="ADAL" clId="{2A0E1980-5F2E-41CF-8E7E-DD0BACE5C07C}" dt="2024-11-20T23:20:04.707" v="718" actId="113"/>
          <ac:spMkLst>
            <pc:docMk/>
            <pc:sldMk cId="223448382" sldId="262"/>
            <ac:spMk id="3" creationId="{B13F4207-8679-35B5-7063-32AD2E16F1B0}"/>
          </ac:spMkLst>
        </pc:spChg>
        <pc:spChg chg="mod">
          <ac:chgData name="Jordan Small" userId="ac02ecca-0968-47d9-b3ef-65c89d6e4c3b" providerId="ADAL" clId="{2A0E1980-5F2E-41CF-8E7E-DD0BACE5C07C}" dt="2024-11-20T23:19:45.621" v="716" actId="20577"/>
          <ac:spMkLst>
            <pc:docMk/>
            <pc:sldMk cId="223448382" sldId="262"/>
            <ac:spMk id="4" creationId="{452B9BFE-08DF-53ED-5DC9-6539AAA0A36C}"/>
          </ac:spMkLst>
        </pc:spChg>
        <pc:spChg chg="mod">
          <ac:chgData name="Jordan Small" userId="ac02ecca-0968-47d9-b3ef-65c89d6e4c3b" providerId="ADAL" clId="{2A0E1980-5F2E-41CF-8E7E-DD0BACE5C07C}" dt="2024-11-20T23:20:10.284" v="719" actId="113"/>
          <ac:spMkLst>
            <pc:docMk/>
            <pc:sldMk cId="223448382" sldId="262"/>
            <ac:spMk id="5" creationId="{FE963CB1-0D50-0447-E07E-53009CE43EA8}"/>
          </ac:spMkLst>
        </pc:spChg>
        <pc:spChg chg="mod">
          <ac:chgData name="Jordan Small" userId="ac02ecca-0968-47d9-b3ef-65c89d6e4c3b" providerId="ADAL" clId="{2A0E1980-5F2E-41CF-8E7E-DD0BACE5C07C}" dt="2024-11-20T23:20:44.595" v="895" actId="20577"/>
          <ac:spMkLst>
            <pc:docMk/>
            <pc:sldMk cId="223448382" sldId="262"/>
            <ac:spMk id="6" creationId="{D2F01915-0200-D210-BCB1-236C4F9ACEC0}"/>
          </ac:spMkLst>
        </pc:spChg>
        <pc:picChg chg="add mod">
          <ac:chgData name="Jordan Small" userId="ac02ecca-0968-47d9-b3ef-65c89d6e4c3b" providerId="ADAL" clId="{2A0E1980-5F2E-41CF-8E7E-DD0BACE5C07C}" dt="2024-11-20T23:58:43.245" v="3615"/>
          <ac:picMkLst>
            <pc:docMk/>
            <pc:sldMk cId="223448382" sldId="262"/>
            <ac:picMk id="9" creationId="{F64D9017-316B-58DA-C00D-AD6EC0ED7E8A}"/>
          </ac:picMkLst>
        </pc:picChg>
      </pc:sldChg>
      <pc:sldChg chg="new del">
        <pc:chgData name="Jordan Small" userId="ac02ecca-0968-47d9-b3ef-65c89d6e4c3b" providerId="ADAL" clId="{2A0E1980-5F2E-41CF-8E7E-DD0BACE5C07C}" dt="2024-11-20T23:18:41.321" v="474" actId="680"/>
        <pc:sldMkLst>
          <pc:docMk/>
          <pc:sldMk cId="3644268643" sldId="262"/>
        </pc:sldMkLst>
      </pc:sldChg>
      <pc:sldChg chg="addSp delSp modSp new mod modTransition modAnim modNotesTx">
        <pc:chgData name="Jordan Small" userId="ac02ecca-0968-47d9-b3ef-65c89d6e4c3b" providerId="ADAL" clId="{2A0E1980-5F2E-41CF-8E7E-DD0BACE5C07C}" dt="2024-11-21T00:03:24.570" v="4041"/>
        <pc:sldMkLst>
          <pc:docMk/>
          <pc:sldMk cId="3907882738" sldId="263"/>
        </pc:sldMkLst>
        <pc:spChg chg="mod">
          <ac:chgData name="Jordan Small" userId="ac02ecca-0968-47d9-b3ef-65c89d6e4c3b" providerId="ADAL" clId="{2A0E1980-5F2E-41CF-8E7E-DD0BACE5C07C}" dt="2024-11-20T23:32:02.699" v="923" actId="20577"/>
          <ac:spMkLst>
            <pc:docMk/>
            <pc:sldMk cId="3907882738" sldId="263"/>
            <ac:spMk id="2" creationId="{1C35F602-E232-1E7D-F2C2-84E7A8D4DF05}"/>
          </ac:spMkLst>
        </pc:spChg>
        <pc:spChg chg="mod">
          <ac:chgData name="Jordan Small" userId="ac02ecca-0968-47d9-b3ef-65c89d6e4c3b" providerId="ADAL" clId="{2A0E1980-5F2E-41CF-8E7E-DD0BACE5C07C}" dt="2024-11-20T23:33:17.720" v="1311" actId="27636"/>
          <ac:spMkLst>
            <pc:docMk/>
            <pc:sldMk cId="3907882738" sldId="263"/>
            <ac:spMk id="3" creationId="{A9272078-AAFF-C45C-3072-F26DCBD95CA0}"/>
          </ac:spMkLst>
        </pc:spChg>
        <pc:picChg chg="add mod">
          <ac:chgData name="Jordan Small" userId="ac02ecca-0968-47d9-b3ef-65c89d6e4c3b" providerId="ADAL" clId="{2A0E1980-5F2E-41CF-8E7E-DD0BACE5C07C}" dt="2024-11-21T00:03:24.570" v="4041"/>
          <ac:picMkLst>
            <pc:docMk/>
            <pc:sldMk cId="3907882738" sldId="263"/>
            <ac:picMk id="38" creationId="{CADFEF9F-0CAD-FDEE-F77B-BE0FA3D5A828}"/>
          </ac:picMkLst>
        </pc:picChg>
      </pc:sldChg>
      <pc:sldChg chg="addSp delSp modSp new mod modTransition modAnim modNotesTx">
        <pc:chgData name="Jordan Small" userId="ac02ecca-0968-47d9-b3ef-65c89d6e4c3b" providerId="ADAL" clId="{2A0E1980-5F2E-41CF-8E7E-DD0BACE5C07C}" dt="2024-11-21T00:09:12.424" v="4236"/>
        <pc:sldMkLst>
          <pc:docMk/>
          <pc:sldMk cId="2374575271" sldId="264"/>
        </pc:sldMkLst>
        <pc:spChg chg="mod">
          <ac:chgData name="Jordan Small" userId="ac02ecca-0968-47d9-b3ef-65c89d6e4c3b" providerId="ADAL" clId="{2A0E1980-5F2E-41CF-8E7E-DD0BACE5C07C}" dt="2024-11-20T23:33:46.010" v="1337" actId="20577"/>
          <ac:spMkLst>
            <pc:docMk/>
            <pc:sldMk cId="2374575271" sldId="264"/>
            <ac:spMk id="2" creationId="{0665A21B-99F4-1E4F-D1AB-7F5A0DC70DE3}"/>
          </ac:spMkLst>
        </pc:spChg>
        <pc:spChg chg="mod">
          <ac:chgData name="Jordan Small" userId="ac02ecca-0968-47d9-b3ef-65c89d6e4c3b" providerId="ADAL" clId="{2A0E1980-5F2E-41CF-8E7E-DD0BACE5C07C}" dt="2024-11-20T23:38:38.590" v="1771" actId="20577"/>
          <ac:spMkLst>
            <pc:docMk/>
            <pc:sldMk cId="2374575271" sldId="264"/>
            <ac:spMk id="4" creationId="{0FAC819C-6C53-FED1-3803-89FF9CAE0AE1}"/>
          </ac:spMkLst>
        </pc:spChg>
        <pc:picChg chg="add mod">
          <ac:chgData name="Jordan Small" userId="ac02ecca-0968-47d9-b3ef-65c89d6e4c3b" providerId="ADAL" clId="{2A0E1980-5F2E-41CF-8E7E-DD0BACE5C07C}" dt="2024-11-21T00:09:12.424" v="4236"/>
          <ac:picMkLst>
            <pc:docMk/>
            <pc:sldMk cId="2374575271" sldId="264"/>
            <ac:picMk id="50" creationId="{615F8808-7FEE-9A56-03DC-D52B372B2DD0}"/>
          </ac:picMkLst>
        </pc:picChg>
        <pc:picChg chg="add mod">
          <ac:chgData name="Jordan Small" userId="ac02ecca-0968-47d9-b3ef-65c89d6e4c3b" providerId="ADAL" clId="{2A0E1980-5F2E-41CF-8E7E-DD0BACE5C07C}" dt="2024-11-20T23:37:25.911" v="1673" actId="1076"/>
          <ac:picMkLst>
            <pc:docMk/>
            <pc:sldMk cId="2374575271" sldId="264"/>
            <ac:picMk id="1028" creationId="{944D08C1-A6F8-6356-DEFE-E15DAB2C64E1}"/>
          </ac:picMkLst>
        </pc:picChg>
      </pc:sldChg>
      <pc:sldChg chg="new del">
        <pc:chgData name="Jordan Small" userId="ac02ecca-0968-47d9-b3ef-65c89d6e4c3b" providerId="ADAL" clId="{2A0E1980-5F2E-41CF-8E7E-DD0BACE5C07C}" dt="2024-11-20T23:38:57.327" v="1773" actId="680"/>
        <pc:sldMkLst>
          <pc:docMk/>
          <pc:sldMk cId="146718926" sldId="265"/>
        </pc:sldMkLst>
      </pc:sldChg>
      <pc:sldChg chg="addSp delSp modSp new mod modTransition modAnim">
        <pc:chgData name="Jordan Small" userId="ac02ecca-0968-47d9-b3ef-65c89d6e4c3b" providerId="ADAL" clId="{2A0E1980-5F2E-41CF-8E7E-DD0BACE5C07C}" dt="2024-11-21T00:12:28.705" v="4255"/>
        <pc:sldMkLst>
          <pc:docMk/>
          <pc:sldMk cId="3321034073" sldId="265"/>
        </pc:sldMkLst>
        <pc:spChg chg="mod">
          <ac:chgData name="Jordan Small" userId="ac02ecca-0968-47d9-b3ef-65c89d6e4c3b" providerId="ADAL" clId="{2A0E1980-5F2E-41CF-8E7E-DD0BACE5C07C}" dt="2024-11-20T23:39:09.835" v="1810" actId="20577"/>
          <ac:spMkLst>
            <pc:docMk/>
            <pc:sldMk cId="3321034073" sldId="265"/>
            <ac:spMk id="2" creationId="{B67653F1-5EF0-2C2F-88BA-B7C3923A15C8}"/>
          </ac:spMkLst>
        </pc:spChg>
        <pc:spChg chg="mod">
          <ac:chgData name="Jordan Small" userId="ac02ecca-0968-47d9-b3ef-65c89d6e4c3b" providerId="ADAL" clId="{2A0E1980-5F2E-41CF-8E7E-DD0BACE5C07C}" dt="2024-11-20T23:41:55.459" v="2205" actId="15"/>
          <ac:spMkLst>
            <pc:docMk/>
            <pc:sldMk cId="3321034073" sldId="265"/>
            <ac:spMk id="3" creationId="{C53BA76F-2A54-FE9A-4B40-CC9F84154059}"/>
          </ac:spMkLst>
        </pc:spChg>
        <pc:picChg chg="add mod">
          <ac:chgData name="Jordan Small" userId="ac02ecca-0968-47d9-b3ef-65c89d6e4c3b" providerId="ADAL" clId="{2A0E1980-5F2E-41CF-8E7E-DD0BACE5C07C}" dt="2024-11-21T00:12:28.705" v="4255"/>
          <ac:picMkLst>
            <pc:docMk/>
            <pc:sldMk cId="3321034073" sldId="265"/>
            <ac:picMk id="37" creationId="{C39A0DD5-5BD6-4AB0-6FF0-7F33BFEC174F}"/>
          </ac:picMkLst>
        </pc:picChg>
      </pc:sldChg>
      <pc:sldChg chg="addSp delSp modSp new mod modTransition modAnim">
        <pc:chgData name="Jordan Small" userId="ac02ecca-0968-47d9-b3ef-65c89d6e4c3b" providerId="ADAL" clId="{2A0E1980-5F2E-41CF-8E7E-DD0BACE5C07C}" dt="2024-11-21T00:15:40.740" v="4268"/>
        <pc:sldMkLst>
          <pc:docMk/>
          <pc:sldMk cId="1818380001" sldId="266"/>
        </pc:sldMkLst>
        <pc:spChg chg="mod">
          <ac:chgData name="Jordan Small" userId="ac02ecca-0968-47d9-b3ef-65c89d6e4c3b" providerId="ADAL" clId="{2A0E1980-5F2E-41CF-8E7E-DD0BACE5C07C}" dt="2024-11-20T23:42:13.429" v="2242" actId="20577"/>
          <ac:spMkLst>
            <pc:docMk/>
            <pc:sldMk cId="1818380001" sldId="266"/>
            <ac:spMk id="2" creationId="{C7849651-4E0D-AACC-6426-9E5F0B226465}"/>
          </ac:spMkLst>
        </pc:spChg>
        <pc:spChg chg="mod">
          <ac:chgData name="Jordan Small" userId="ac02ecca-0968-47d9-b3ef-65c89d6e4c3b" providerId="ADAL" clId="{2A0E1980-5F2E-41CF-8E7E-DD0BACE5C07C}" dt="2024-11-20T23:43:47.665" v="2666" actId="20577"/>
          <ac:spMkLst>
            <pc:docMk/>
            <pc:sldMk cId="1818380001" sldId="266"/>
            <ac:spMk id="3" creationId="{2F2D4892-0AB8-4CDD-E674-B64312613547}"/>
          </ac:spMkLst>
        </pc:spChg>
        <pc:picChg chg="add mod">
          <ac:chgData name="Jordan Small" userId="ac02ecca-0968-47d9-b3ef-65c89d6e4c3b" providerId="ADAL" clId="{2A0E1980-5F2E-41CF-8E7E-DD0BACE5C07C}" dt="2024-11-21T00:15:40.740" v="4268"/>
          <ac:picMkLst>
            <pc:docMk/>
            <pc:sldMk cId="1818380001" sldId="266"/>
            <ac:picMk id="24" creationId="{E58CB301-2AF9-F3C2-D045-162EBA8EAA3D}"/>
          </ac:picMkLst>
        </pc:picChg>
      </pc:sldChg>
      <pc:sldChg chg="addSp delSp modSp new mod modTransition modAnim">
        <pc:chgData name="Jordan Small" userId="ac02ecca-0968-47d9-b3ef-65c89d6e4c3b" providerId="ADAL" clId="{2A0E1980-5F2E-41CF-8E7E-DD0BACE5C07C}" dt="2024-11-21T00:17:20.524" v="4272"/>
        <pc:sldMkLst>
          <pc:docMk/>
          <pc:sldMk cId="3630419569" sldId="267"/>
        </pc:sldMkLst>
        <pc:spChg chg="mod">
          <ac:chgData name="Jordan Small" userId="ac02ecca-0968-47d9-b3ef-65c89d6e4c3b" providerId="ADAL" clId="{2A0E1980-5F2E-41CF-8E7E-DD0BACE5C07C}" dt="2024-11-20T23:43:58.512" v="2689" actId="20577"/>
          <ac:spMkLst>
            <pc:docMk/>
            <pc:sldMk cId="3630419569" sldId="267"/>
            <ac:spMk id="2" creationId="{DA0EE4F3-041B-735E-0D8A-B3078DBAEF7B}"/>
          </ac:spMkLst>
        </pc:spChg>
        <pc:spChg chg="mod">
          <ac:chgData name="Jordan Small" userId="ac02ecca-0968-47d9-b3ef-65c89d6e4c3b" providerId="ADAL" clId="{2A0E1980-5F2E-41CF-8E7E-DD0BACE5C07C}" dt="2024-11-20T23:46:51.008" v="3168" actId="20577"/>
          <ac:spMkLst>
            <pc:docMk/>
            <pc:sldMk cId="3630419569" sldId="267"/>
            <ac:spMk id="3" creationId="{299DD8CF-B625-C2B7-D695-0DD5B73DE687}"/>
          </ac:spMkLst>
        </pc:spChg>
        <pc:picChg chg="add mod">
          <ac:chgData name="Jordan Small" userId="ac02ecca-0968-47d9-b3ef-65c89d6e4c3b" providerId="ADAL" clId="{2A0E1980-5F2E-41CF-8E7E-DD0BACE5C07C}" dt="2024-11-21T00:17:20.524" v="4272"/>
          <ac:picMkLst>
            <pc:docMk/>
            <pc:sldMk cId="3630419569" sldId="267"/>
            <ac:picMk id="14" creationId="{E49F84B4-DA96-8EF5-9EBC-8F7FEA3FBE46}"/>
          </ac:picMkLst>
        </pc:picChg>
      </pc:sldChg>
      <pc:sldChg chg="addSp delSp modSp new mod modTransition modAnim modNotesTx">
        <pc:chgData name="Jordan Small" userId="ac02ecca-0968-47d9-b3ef-65c89d6e4c3b" providerId="ADAL" clId="{2A0E1980-5F2E-41CF-8E7E-DD0BACE5C07C}" dt="2024-11-21T00:23:48.567" v="5240"/>
        <pc:sldMkLst>
          <pc:docMk/>
          <pc:sldMk cId="637417927" sldId="268"/>
        </pc:sldMkLst>
        <pc:spChg chg="mod">
          <ac:chgData name="Jordan Small" userId="ac02ecca-0968-47d9-b3ef-65c89d6e4c3b" providerId="ADAL" clId="{2A0E1980-5F2E-41CF-8E7E-DD0BACE5C07C}" dt="2024-11-20T23:47:25.613" v="3200" actId="20577"/>
          <ac:spMkLst>
            <pc:docMk/>
            <pc:sldMk cId="637417927" sldId="268"/>
            <ac:spMk id="2" creationId="{1955BB2D-8EA4-F359-6ABB-9EEA794408DA}"/>
          </ac:spMkLst>
        </pc:spChg>
        <pc:spChg chg="mod">
          <ac:chgData name="Jordan Small" userId="ac02ecca-0968-47d9-b3ef-65c89d6e4c3b" providerId="ADAL" clId="{2A0E1980-5F2E-41CF-8E7E-DD0BACE5C07C}" dt="2024-11-20T23:47:50.889" v="3209" actId="20577"/>
          <ac:spMkLst>
            <pc:docMk/>
            <pc:sldMk cId="637417927" sldId="268"/>
            <ac:spMk id="3" creationId="{D451B34B-D1A0-6F17-BBDE-035931A84068}"/>
          </ac:spMkLst>
        </pc:spChg>
        <pc:picChg chg="add mod">
          <ac:chgData name="Jordan Small" userId="ac02ecca-0968-47d9-b3ef-65c89d6e4c3b" providerId="ADAL" clId="{2A0E1980-5F2E-41CF-8E7E-DD0BACE5C07C}" dt="2024-11-21T00:23:48.567" v="5240"/>
          <ac:picMkLst>
            <pc:docMk/>
            <pc:sldMk cId="637417927" sldId="268"/>
            <ac:picMk id="36" creationId="{678D68E1-C9F4-2D41-3AC0-63B826E1496F}"/>
          </ac:picMkLst>
        </pc:picChg>
      </pc:sldChg>
      <pc:sldChg chg="addSp delSp modSp new mod modTransition modAnim modNotesTx">
        <pc:chgData name="Jordan Small" userId="ac02ecca-0968-47d9-b3ef-65c89d6e4c3b" providerId="ADAL" clId="{2A0E1980-5F2E-41CF-8E7E-DD0BACE5C07C}" dt="2024-11-21T00:27:55.308" v="5844"/>
        <pc:sldMkLst>
          <pc:docMk/>
          <pc:sldMk cId="1619855195" sldId="269"/>
        </pc:sldMkLst>
        <pc:spChg chg="mod">
          <ac:chgData name="Jordan Small" userId="ac02ecca-0968-47d9-b3ef-65c89d6e4c3b" providerId="ADAL" clId="{2A0E1980-5F2E-41CF-8E7E-DD0BACE5C07C}" dt="2024-11-20T23:48:17.544" v="3248" actId="20577"/>
          <ac:spMkLst>
            <pc:docMk/>
            <pc:sldMk cId="1619855195" sldId="269"/>
            <ac:spMk id="2" creationId="{FD8647A3-063F-F0D2-1EF5-41C06E4B608F}"/>
          </ac:spMkLst>
        </pc:spChg>
        <pc:spChg chg="mod">
          <ac:chgData name="Jordan Small" userId="ac02ecca-0968-47d9-b3ef-65c89d6e4c3b" providerId="ADAL" clId="{2A0E1980-5F2E-41CF-8E7E-DD0BACE5C07C}" dt="2024-11-20T23:48:08.949" v="3216" actId="20577"/>
          <ac:spMkLst>
            <pc:docMk/>
            <pc:sldMk cId="1619855195" sldId="269"/>
            <ac:spMk id="3" creationId="{A289DE72-4115-0F5D-AA72-3C1F2DED6072}"/>
          </ac:spMkLst>
        </pc:spChg>
        <pc:picChg chg="add mod">
          <ac:chgData name="Jordan Small" userId="ac02ecca-0968-47d9-b3ef-65c89d6e4c3b" providerId="ADAL" clId="{2A0E1980-5F2E-41CF-8E7E-DD0BACE5C07C}" dt="2024-11-21T00:27:55.308" v="5844"/>
          <ac:picMkLst>
            <pc:docMk/>
            <pc:sldMk cId="1619855195" sldId="269"/>
            <ac:picMk id="21" creationId="{FBD93488-0A3C-E710-EAF0-C85EF42194A3}"/>
          </ac:picMkLst>
        </pc:picChg>
      </pc:sldChg>
      <pc:sldMasterChg chg="add del addSldLayout delSldLayout">
        <pc:chgData name="Jordan Small" userId="ac02ecca-0968-47d9-b3ef-65c89d6e4c3b" providerId="ADAL" clId="{2A0E1980-5F2E-41CF-8E7E-DD0BACE5C07C}" dt="2024-11-20T23:00:48.915" v="3" actId="26606"/>
        <pc:sldMasterMkLst>
          <pc:docMk/>
          <pc:sldMasterMk cId="2460954070" sldId="2147483660"/>
        </pc:sldMasterMkLst>
        <pc:sldLayoutChg chg="add del">
          <pc:chgData name="Jordan Small" userId="ac02ecca-0968-47d9-b3ef-65c89d6e4c3b" providerId="ADAL" clId="{2A0E1980-5F2E-41CF-8E7E-DD0BACE5C07C}" dt="2024-11-20T23:00:48.915" v="3" actId="26606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Jordan Small" userId="ac02ecca-0968-47d9-b3ef-65c89d6e4c3b" providerId="ADAL" clId="{2A0E1980-5F2E-41CF-8E7E-DD0BACE5C07C}" dt="2024-11-20T23:00:48.915" v="3" actId="26606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Jordan Small" userId="ac02ecca-0968-47d9-b3ef-65c89d6e4c3b" providerId="ADAL" clId="{2A0E1980-5F2E-41CF-8E7E-DD0BACE5C07C}" dt="2024-11-20T23:00:48.915" v="3" actId="26606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Jordan Small" userId="ac02ecca-0968-47d9-b3ef-65c89d6e4c3b" providerId="ADAL" clId="{2A0E1980-5F2E-41CF-8E7E-DD0BACE5C07C}" dt="2024-11-20T23:00:48.915" v="3" actId="26606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Jordan Small" userId="ac02ecca-0968-47d9-b3ef-65c89d6e4c3b" providerId="ADAL" clId="{2A0E1980-5F2E-41CF-8E7E-DD0BACE5C07C}" dt="2024-11-20T23:00:48.915" v="3" actId="26606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Jordan Small" userId="ac02ecca-0968-47d9-b3ef-65c89d6e4c3b" providerId="ADAL" clId="{2A0E1980-5F2E-41CF-8E7E-DD0BACE5C07C}" dt="2024-11-20T23:00:48.915" v="3" actId="26606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Jordan Small" userId="ac02ecca-0968-47d9-b3ef-65c89d6e4c3b" providerId="ADAL" clId="{2A0E1980-5F2E-41CF-8E7E-DD0BACE5C07C}" dt="2024-11-20T23:00:48.915" v="3" actId="26606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Jordan Small" userId="ac02ecca-0968-47d9-b3ef-65c89d6e4c3b" providerId="ADAL" clId="{2A0E1980-5F2E-41CF-8E7E-DD0BACE5C07C}" dt="2024-11-20T23:00:48.915" v="3" actId="26606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Jordan Small" userId="ac02ecca-0968-47d9-b3ef-65c89d6e4c3b" providerId="ADAL" clId="{2A0E1980-5F2E-41CF-8E7E-DD0BACE5C07C}" dt="2024-11-20T23:00:48.915" v="3" actId="26606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Jordan Small" userId="ac02ecca-0968-47d9-b3ef-65c89d6e4c3b" providerId="ADAL" clId="{2A0E1980-5F2E-41CF-8E7E-DD0BACE5C07C}" dt="2024-11-20T23:00:48.915" v="3" actId="26606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Jordan Small" userId="ac02ecca-0968-47d9-b3ef-65c89d6e4c3b" providerId="ADAL" clId="{2A0E1980-5F2E-41CF-8E7E-DD0BACE5C07C}" dt="2024-11-20T23:00:48.915" v="3" actId="26606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Jordan Small" userId="ac02ecca-0968-47d9-b3ef-65c89d6e4c3b" providerId="ADAL" clId="{2A0E1980-5F2E-41CF-8E7E-DD0BACE5C07C}" dt="2024-11-20T23:00:24.878" v="1" actId="26606"/>
        <pc:sldMasterMkLst>
          <pc:docMk/>
          <pc:sldMasterMk cId="1115450959" sldId="2147483672"/>
        </pc:sldMasterMkLst>
        <pc:sldLayoutChg chg="add del">
          <pc:chgData name="Jordan Small" userId="ac02ecca-0968-47d9-b3ef-65c89d6e4c3b" providerId="ADAL" clId="{2A0E1980-5F2E-41CF-8E7E-DD0BACE5C07C}" dt="2024-11-20T23:00:24.878" v="1" actId="26606"/>
          <pc:sldLayoutMkLst>
            <pc:docMk/>
            <pc:sldMasterMk cId="1115450959" sldId="2147483672"/>
            <pc:sldLayoutMk cId="142161390" sldId="2147483673"/>
          </pc:sldLayoutMkLst>
        </pc:sldLayoutChg>
        <pc:sldLayoutChg chg="add del replId">
          <pc:chgData name="Jordan Small" userId="ac02ecca-0968-47d9-b3ef-65c89d6e4c3b" providerId="ADAL" clId="{2A0E1980-5F2E-41CF-8E7E-DD0BACE5C07C}" dt="2024-11-20T23:00:24.878" v="1" actId="26606"/>
          <pc:sldLayoutMkLst>
            <pc:docMk/>
            <pc:sldMasterMk cId="1115450959" sldId="2147483672"/>
            <pc:sldLayoutMk cId="2057092826" sldId="2147483674"/>
          </pc:sldLayoutMkLst>
        </pc:sldLayoutChg>
        <pc:sldLayoutChg chg="add del replId">
          <pc:chgData name="Jordan Small" userId="ac02ecca-0968-47d9-b3ef-65c89d6e4c3b" providerId="ADAL" clId="{2A0E1980-5F2E-41CF-8E7E-DD0BACE5C07C}" dt="2024-11-20T23:00:24.878" v="1" actId="26606"/>
          <pc:sldLayoutMkLst>
            <pc:docMk/>
            <pc:sldMasterMk cId="1115450959" sldId="2147483672"/>
            <pc:sldLayoutMk cId="1187040532" sldId="2147483675"/>
          </pc:sldLayoutMkLst>
        </pc:sldLayoutChg>
        <pc:sldLayoutChg chg="add del replId">
          <pc:chgData name="Jordan Small" userId="ac02ecca-0968-47d9-b3ef-65c89d6e4c3b" providerId="ADAL" clId="{2A0E1980-5F2E-41CF-8E7E-DD0BACE5C07C}" dt="2024-11-20T23:00:24.878" v="1" actId="26606"/>
          <pc:sldLayoutMkLst>
            <pc:docMk/>
            <pc:sldMasterMk cId="1115450959" sldId="2147483672"/>
            <pc:sldLayoutMk cId="4189113604" sldId="2147483676"/>
          </pc:sldLayoutMkLst>
        </pc:sldLayoutChg>
        <pc:sldLayoutChg chg="add del replId">
          <pc:chgData name="Jordan Small" userId="ac02ecca-0968-47d9-b3ef-65c89d6e4c3b" providerId="ADAL" clId="{2A0E1980-5F2E-41CF-8E7E-DD0BACE5C07C}" dt="2024-11-20T23:00:24.878" v="1" actId="26606"/>
          <pc:sldLayoutMkLst>
            <pc:docMk/>
            <pc:sldMasterMk cId="1115450959" sldId="2147483672"/>
            <pc:sldLayoutMk cId="2825822807" sldId="2147483677"/>
          </pc:sldLayoutMkLst>
        </pc:sldLayoutChg>
        <pc:sldLayoutChg chg="add del replId">
          <pc:chgData name="Jordan Small" userId="ac02ecca-0968-47d9-b3ef-65c89d6e4c3b" providerId="ADAL" clId="{2A0E1980-5F2E-41CF-8E7E-DD0BACE5C07C}" dt="2024-11-20T23:00:24.878" v="1" actId="26606"/>
          <pc:sldLayoutMkLst>
            <pc:docMk/>
            <pc:sldMasterMk cId="1115450959" sldId="2147483672"/>
            <pc:sldLayoutMk cId="2461213500" sldId="2147483678"/>
          </pc:sldLayoutMkLst>
        </pc:sldLayoutChg>
        <pc:sldLayoutChg chg="add del replId">
          <pc:chgData name="Jordan Small" userId="ac02ecca-0968-47d9-b3ef-65c89d6e4c3b" providerId="ADAL" clId="{2A0E1980-5F2E-41CF-8E7E-DD0BACE5C07C}" dt="2024-11-20T23:00:24.878" v="1" actId="26606"/>
          <pc:sldLayoutMkLst>
            <pc:docMk/>
            <pc:sldMasterMk cId="1115450959" sldId="2147483672"/>
            <pc:sldLayoutMk cId="4119565829" sldId="2147483679"/>
          </pc:sldLayoutMkLst>
        </pc:sldLayoutChg>
        <pc:sldLayoutChg chg="add del replId">
          <pc:chgData name="Jordan Small" userId="ac02ecca-0968-47d9-b3ef-65c89d6e4c3b" providerId="ADAL" clId="{2A0E1980-5F2E-41CF-8E7E-DD0BACE5C07C}" dt="2024-11-20T23:00:24.878" v="1" actId="26606"/>
          <pc:sldLayoutMkLst>
            <pc:docMk/>
            <pc:sldMasterMk cId="1115450959" sldId="2147483672"/>
            <pc:sldLayoutMk cId="358499558" sldId="2147483680"/>
          </pc:sldLayoutMkLst>
        </pc:sldLayoutChg>
        <pc:sldLayoutChg chg="add del replId">
          <pc:chgData name="Jordan Small" userId="ac02ecca-0968-47d9-b3ef-65c89d6e4c3b" providerId="ADAL" clId="{2A0E1980-5F2E-41CF-8E7E-DD0BACE5C07C}" dt="2024-11-20T23:00:24.878" v="1" actId="26606"/>
          <pc:sldLayoutMkLst>
            <pc:docMk/>
            <pc:sldMasterMk cId="1115450959" sldId="2147483672"/>
            <pc:sldLayoutMk cId="2534393536" sldId="2147483681"/>
          </pc:sldLayoutMkLst>
        </pc:sldLayoutChg>
        <pc:sldLayoutChg chg="add del replId">
          <pc:chgData name="Jordan Small" userId="ac02ecca-0968-47d9-b3ef-65c89d6e4c3b" providerId="ADAL" clId="{2A0E1980-5F2E-41CF-8E7E-DD0BACE5C07C}" dt="2024-11-20T23:00:24.878" v="1" actId="26606"/>
          <pc:sldLayoutMkLst>
            <pc:docMk/>
            <pc:sldMasterMk cId="1115450959" sldId="2147483672"/>
            <pc:sldLayoutMk cId="2763295983" sldId="2147483682"/>
          </pc:sldLayoutMkLst>
        </pc:sldLayoutChg>
        <pc:sldLayoutChg chg="add del replId">
          <pc:chgData name="Jordan Small" userId="ac02ecca-0968-47d9-b3ef-65c89d6e4c3b" providerId="ADAL" clId="{2A0E1980-5F2E-41CF-8E7E-DD0BACE5C07C}" dt="2024-11-20T23:00:24.878" v="1" actId="26606"/>
          <pc:sldLayoutMkLst>
            <pc:docMk/>
            <pc:sldMasterMk cId="1115450959" sldId="2147483672"/>
            <pc:sldLayoutMk cId="3238459422" sldId="2147483683"/>
          </pc:sldLayoutMkLst>
        </pc:sldLayoutChg>
      </pc:sldMasterChg>
      <pc:sldMasterChg chg="add del addSldLayout delSldLayout">
        <pc:chgData name="Jordan Small" userId="ac02ecca-0968-47d9-b3ef-65c89d6e4c3b" providerId="ADAL" clId="{2A0E1980-5F2E-41CF-8E7E-DD0BACE5C07C}" dt="2024-11-20T23:00:48.915" v="3" actId="26606"/>
        <pc:sldMasterMkLst>
          <pc:docMk/>
          <pc:sldMasterMk cId="893306160" sldId="2147483685"/>
        </pc:sldMasterMkLst>
        <pc:sldLayoutChg chg="add del">
          <pc:chgData name="Jordan Small" userId="ac02ecca-0968-47d9-b3ef-65c89d6e4c3b" providerId="ADAL" clId="{2A0E1980-5F2E-41CF-8E7E-DD0BACE5C07C}" dt="2024-11-20T23:00:48.915" v="3" actId="26606"/>
          <pc:sldLayoutMkLst>
            <pc:docMk/>
            <pc:sldMasterMk cId="893306160" sldId="2147483685"/>
            <pc:sldLayoutMk cId="1591974690" sldId="2147483674"/>
          </pc:sldLayoutMkLst>
        </pc:sldLayoutChg>
        <pc:sldLayoutChg chg="add del">
          <pc:chgData name="Jordan Small" userId="ac02ecca-0968-47d9-b3ef-65c89d6e4c3b" providerId="ADAL" clId="{2A0E1980-5F2E-41CF-8E7E-DD0BACE5C07C}" dt="2024-11-20T23:00:48.915" v="3" actId="26606"/>
          <pc:sldLayoutMkLst>
            <pc:docMk/>
            <pc:sldMasterMk cId="893306160" sldId="2147483685"/>
            <pc:sldLayoutMk cId="1305079076" sldId="2147483675"/>
          </pc:sldLayoutMkLst>
        </pc:sldLayoutChg>
        <pc:sldLayoutChg chg="add del">
          <pc:chgData name="Jordan Small" userId="ac02ecca-0968-47d9-b3ef-65c89d6e4c3b" providerId="ADAL" clId="{2A0E1980-5F2E-41CF-8E7E-DD0BACE5C07C}" dt="2024-11-20T23:00:48.915" v="3" actId="26606"/>
          <pc:sldLayoutMkLst>
            <pc:docMk/>
            <pc:sldMasterMk cId="893306160" sldId="2147483685"/>
            <pc:sldLayoutMk cId="2825944729" sldId="2147483676"/>
          </pc:sldLayoutMkLst>
        </pc:sldLayoutChg>
        <pc:sldLayoutChg chg="add del">
          <pc:chgData name="Jordan Small" userId="ac02ecca-0968-47d9-b3ef-65c89d6e4c3b" providerId="ADAL" clId="{2A0E1980-5F2E-41CF-8E7E-DD0BACE5C07C}" dt="2024-11-20T23:00:48.915" v="3" actId="26606"/>
          <pc:sldLayoutMkLst>
            <pc:docMk/>
            <pc:sldMasterMk cId="893306160" sldId="2147483685"/>
            <pc:sldLayoutMk cId="3677395009" sldId="2147483677"/>
          </pc:sldLayoutMkLst>
        </pc:sldLayoutChg>
        <pc:sldLayoutChg chg="add del">
          <pc:chgData name="Jordan Small" userId="ac02ecca-0968-47d9-b3ef-65c89d6e4c3b" providerId="ADAL" clId="{2A0E1980-5F2E-41CF-8E7E-DD0BACE5C07C}" dt="2024-11-20T23:00:48.915" v="3" actId="26606"/>
          <pc:sldLayoutMkLst>
            <pc:docMk/>
            <pc:sldMasterMk cId="893306160" sldId="2147483685"/>
            <pc:sldLayoutMk cId="3688442266" sldId="2147483678"/>
          </pc:sldLayoutMkLst>
        </pc:sldLayoutChg>
        <pc:sldLayoutChg chg="add del">
          <pc:chgData name="Jordan Small" userId="ac02ecca-0968-47d9-b3ef-65c89d6e4c3b" providerId="ADAL" clId="{2A0E1980-5F2E-41CF-8E7E-DD0BACE5C07C}" dt="2024-11-20T23:00:48.915" v="3" actId="26606"/>
          <pc:sldLayoutMkLst>
            <pc:docMk/>
            <pc:sldMasterMk cId="893306160" sldId="2147483685"/>
            <pc:sldLayoutMk cId="2337518301" sldId="2147483679"/>
          </pc:sldLayoutMkLst>
        </pc:sldLayoutChg>
        <pc:sldLayoutChg chg="add del">
          <pc:chgData name="Jordan Small" userId="ac02ecca-0968-47d9-b3ef-65c89d6e4c3b" providerId="ADAL" clId="{2A0E1980-5F2E-41CF-8E7E-DD0BACE5C07C}" dt="2024-11-20T23:00:48.915" v="3" actId="26606"/>
          <pc:sldLayoutMkLst>
            <pc:docMk/>
            <pc:sldMasterMk cId="893306160" sldId="2147483685"/>
            <pc:sldLayoutMk cId="1153486558" sldId="2147483680"/>
          </pc:sldLayoutMkLst>
        </pc:sldLayoutChg>
        <pc:sldLayoutChg chg="add del">
          <pc:chgData name="Jordan Small" userId="ac02ecca-0968-47d9-b3ef-65c89d6e4c3b" providerId="ADAL" clId="{2A0E1980-5F2E-41CF-8E7E-DD0BACE5C07C}" dt="2024-11-20T23:00:48.915" v="3" actId="26606"/>
          <pc:sldLayoutMkLst>
            <pc:docMk/>
            <pc:sldMasterMk cId="893306160" sldId="2147483685"/>
            <pc:sldLayoutMk cId="1029098886" sldId="2147483681"/>
          </pc:sldLayoutMkLst>
        </pc:sldLayoutChg>
        <pc:sldLayoutChg chg="add del">
          <pc:chgData name="Jordan Small" userId="ac02ecca-0968-47d9-b3ef-65c89d6e4c3b" providerId="ADAL" clId="{2A0E1980-5F2E-41CF-8E7E-DD0BACE5C07C}" dt="2024-11-20T23:00:48.915" v="3" actId="26606"/>
          <pc:sldLayoutMkLst>
            <pc:docMk/>
            <pc:sldMasterMk cId="893306160" sldId="2147483685"/>
            <pc:sldLayoutMk cId="826053902" sldId="2147483682"/>
          </pc:sldLayoutMkLst>
        </pc:sldLayoutChg>
        <pc:sldLayoutChg chg="add del">
          <pc:chgData name="Jordan Small" userId="ac02ecca-0968-47d9-b3ef-65c89d6e4c3b" providerId="ADAL" clId="{2A0E1980-5F2E-41CF-8E7E-DD0BACE5C07C}" dt="2024-11-20T23:00:48.915" v="3" actId="26606"/>
          <pc:sldLayoutMkLst>
            <pc:docMk/>
            <pc:sldMasterMk cId="893306160" sldId="2147483685"/>
            <pc:sldLayoutMk cId="3472876661" sldId="2147483683"/>
          </pc:sldLayoutMkLst>
        </pc:sldLayoutChg>
        <pc:sldLayoutChg chg="add del">
          <pc:chgData name="Jordan Small" userId="ac02ecca-0968-47d9-b3ef-65c89d6e4c3b" providerId="ADAL" clId="{2A0E1980-5F2E-41CF-8E7E-DD0BACE5C07C}" dt="2024-11-20T23:00:48.915" v="3" actId="26606"/>
          <pc:sldLayoutMkLst>
            <pc:docMk/>
            <pc:sldMasterMk cId="893306160" sldId="2147483685"/>
            <pc:sldLayoutMk cId="1083171281" sldId="2147483684"/>
          </pc:sldLayoutMkLst>
        </pc:sldLayoutChg>
      </pc:sldMasterChg>
    </pc:docChg>
  </pc:docChgLst>
  <pc:docChgLst>
    <pc:chgData name="Alirio Da Rocha" userId="b96e5d46-9b2a-4ac1-868b-1cea366bcbc0" providerId="ADAL" clId="{1B06384E-33F7-4F16-8994-12AF787CD1DD}"/>
    <pc:docChg chg="addSld modSld">
      <pc:chgData name="Alirio Da Rocha" userId="b96e5d46-9b2a-4ac1-868b-1cea366bcbc0" providerId="ADAL" clId="{1B06384E-33F7-4F16-8994-12AF787CD1DD}" dt="2024-11-24T15:44:51.479" v="46"/>
      <pc:docMkLst>
        <pc:docMk/>
      </pc:docMkLst>
      <pc:sldChg chg="addSp delSp modSp mod modTransition modAnim">
        <pc:chgData name="Alirio Da Rocha" userId="b96e5d46-9b2a-4ac1-868b-1cea366bcbc0" providerId="ADAL" clId="{1B06384E-33F7-4F16-8994-12AF787CD1DD}" dt="2024-11-24T15:31:22.637" v="16"/>
        <pc:sldMkLst>
          <pc:docMk/>
          <pc:sldMk cId="1393221182" sldId="259"/>
        </pc:sldMkLst>
        <pc:picChg chg="add del mod">
          <ac:chgData name="Alirio Da Rocha" userId="b96e5d46-9b2a-4ac1-868b-1cea366bcbc0" providerId="ADAL" clId="{1B06384E-33F7-4F16-8994-12AF787CD1DD}" dt="2024-11-24T15:26:54.617" v="3"/>
          <ac:picMkLst>
            <pc:docMk/>
            <pc:sldMk cId="1393221182" sldId="259"/>
            <ac:picMk id="7" creationId="{A07E9CA1-4B04-C12D-337D-9AA20ED7D670}"/>
          </ac:picMkLst>
        </pc:picChg>
        <pc:picChg chg="add del mod ord">
          <ac:chgData name="Alirio Da Rocha" userId="b96e5d46-9b2a-4ac1-868b-1cea366bcbc0" providerId="ADAL" clId="{1B06384E-33F7-4F16-8994-12AF787CD1DD}" dt="2024-11-24T15:27:02.625" v="4"/>
          <ac:picMkLst>
            <pc:docMk/>
            <pc:sldMk cId="1393221182" sldId="259"/>
            <ac:picMk id="10" creationId="{C9888F31-6885-CE76-6D57-20E34FD877C8}"/>
          </ac:picMkLst>
        </pc:picChg>
        <pc:picChg chg="add del mod">
          <ac:chgData name="Alirio Da Rocha" userId="b96e5d46-9b2a-4ac1-868b-1cea366bcbc0" providerId="ADAL" clId="{1B06384E-33F7-4F16-8994-12AF787CD1DD}" dt="2024-11-24T15:27:04.290" v="6"/>
          <ac:picMkLst>
            <pc:docMk/>
            <pc:sldMk cId="1393221182" sldId="259"/>
            <ac:picMk id="11" creationId="{6DA9AFFC-7FA0-179E-EE8A-D1725ABC874B}"/>
          </ac:picMkLst>
        </pc:picChg>
        <pc:picChg chg="add del mod ord">
          <ac:chgData name="Alirio Da Rocha" userId="b96e5d46-9b2a-4ac1-868b-1cea366bcbc0" providerId="ADAL" clId="{1B06384E-33F7-4F16-8994-12AF787CD1DD}" dt="2024-11-24T15:27:11.847" v="7"/>
          <ac:picMkLst>
            <pc:docMk/>
            <pc:sldMk cId="1393221182" sldId="259"/>
            <ac:picMk id="14" creationId="{C327FF49-435F-1931-CF84-6D14E302DB4C}"/>
          </ac:picMkLst>
        </pc:picChg>
        <pc:picChg chg="add del mod">
          <ac:chgData name="Alirio Da Rocha" userId="b96e5d46-9b2a-4ac1-868b-1cea366bcbc0" providerId="ADAL" clId="{1B06384E-33F7-4F16-8994-12AF787CD1DD}" dt="2024-11-24T15:27:13.243" v="9"/>
          <ac:picMkLst>
            <pc:docMk/>
            <pc:sldMk cId="1393221182" sldId="259"/>
            <ac:picMk id="15" creationId="{8705B84C-9F6C-8298-D547-1C355EBE7CCF}"/>
          </ac:picMkLst>
        </pc:picChg>
        <pc:picChg chg="add del mod ord">
          <ac:chgData name="Alirio Da Rocha" userId="b96e5d46-9b2a-4ac1-868b-1cea366bcbc0" providerId="ADAL" clId="{1B06384E-33F7-4F16-8994-12AF787CD1DD}" dt="2024-11-24T15:27:19.481" v="10"/>
          <ac:picMkLst>
            <pc:docMk/>
            <pc:sldMk cId="1393221182" sldId="259"/>
            <ac:picMk id="18" creationId="{FA351660-10F0-7CFE-DC75-BEA6D6C2472A}"/>
          </ac:picMkLst>
        </pc:picChg>
        <pc:picChg chg="add del mod">
          <ac:chgData name="Alirio Da Rocha" userId="b96e5d46-9b2a-4ac1-868b-1cea366bcbc0" providerId="ADAL" clId="{1B06384E-33F7-4F16-8994-12AF787CD1DD}" dt="2024-11-24T15:27:21.102" v="12"/>
          <ac:picMkLst>
            <pc:docMk/>
            <pc:sldMk cId="1393221182" sldId="259"/>
            <ac:picMk id="19" creationId="{6E3FAAE9-3176-C9AF-7121-3DADFD03F8F8}"/>
          </ac:picMkLst>
        </pc:picChg>
        <pc:picChg chg="add del mod ord">
          <ac:chgData name="Alirio Da Rocha" userId="b96e5d46-9b2a-4ac1-868b-1cea366bcbc0" providerId="ADAL" clId="{1B06384E-33F7-4F16-8994-12AF787CD1DD}" dt="2024-11-24T15:27:30.932" v="13"/>
          <ac:picMkLst>
            <pc:docMk/>
            <pc:sldMk cId="1393221182" sldId="259"/>
            <ac:picMk id="22" creationId="{77580B90-5414-68B3-7DC8-FA25B97F84A9}"/>
          </ac:picMkLst>
        </pc:picChg>
        <pc:picChg chg="add del mod">
          <ac:chgData name="Alirio Da Rocha" userId="b96e5d46-9b2a-4ac1-868b-1cea366bcbc0" providerId="ADAL" clId="{1B06384E-33F7-4F16-8994-12AF787CD1DD}" dt="2024-11-24T15:27:32.264" v="15"/>
          <ac:picMkLst>
            <pc:docMk/>
            <pc:sldMk cId="1393221182" sldId="259"/>
            <ac:picMk id="23" creationId="{FFC2F5F6-C063-6560-79AC-4FE763D15E6A}"/>
          </ac:picMkLst>
        </pc:picChg>
        <pc:picChg chg="add del mod ord">
          <ac:chgData name="Alirio Da Rocha" userId="b96e5d46-9b2a-4ac1-868b-1cea366bcbc0" providerId="ADAL" clId="{1B06384E-33F7-4F16-8994-12AF787CD1DD}" dt="2024-11-24T15:31:22.637" v="16"/>
          <ac:picMkLst>
            <pc:docMk/>
            <pc:sldMk cId="1393221182" sldId="259"/>
            <ac:picMk id="26" creationId="{FB7300AA-A5EA-279A-2097-1E782586DA87}"/>
          </ac:picMkLst>
        </pc:picChg>
        <pc:picChg chg="add mod">
          <ac:chgData name="Alirio Da Rocha" userId="b96e5d46-9b2a-4ac1-868b-1cea366bcbc0" providerId="ADAL" clId="{1B06384E-33F7-4F16-8994-12AF787CD1DD}" dt="2024-11-24T15:31:22.637" v="16"/>
          <ac:picMkLst>
            <pc:docMk/>
            <pc:sldMk cId="1393221182" sldId="259"/>
            <ac:picMk id="27" creationId="{332C71D5-34E9-49EE-324B-181E12B7835D}"/>
          </ac:picMkLst>
        </pc:picChg>
      </pc:sldChg>
      <pc:sldChg chg="addSp delSp modSp mod modTransition modAnim">
        <pc:chgData name="Alirio Da Rocha" userId="b96e5d46-9b2a-4ac1-868b-1cea366bcbc0" providerId="ADAL" clId="{1B06384E-33F7-4F16-8994-12AF787CD1DD}" dt="2024-11-24T15:35:21.552" v="26"/>
        <pc:sldMkLst>
          <pc:docMk/>
          <pc:sldMk cId="246973204" sldId="260"/>
        </pc:sldMkLst>
        <pc:picChg chg="add del mod">
          <ac:chgData name="Alirio Da Rocha" userId="b96e5d46-9b2a-4ac1-868b-1cea366bcbc0" providerId="ADAL" clId="{1B06384E-33F7-4F16-8994-12AF787CD1DD}" dt="2024-11-24T15:31:50.313" v="19"/>
          <ac:picMkLst>
            <pc:docMk/>
            <pc:sldMk cId="246973204" sldId="260"/>
            <ac:picMk id="8" creationId="{89F5290C-4F21-B3E0-3B0E-6A0B03815177}"/>
          </ac:picMkLst>
        </pc:picChg>
        <pc:picChg chg="add del mod ord">
          <ac:chgData name="Alirio Da Rocha" userId="b96e5d46-9b2a-4ac1-868b-1cea366bcbc0" providerId="ADAL" clId="{1B06384E-33F7-4F16-8994-12AF787CD1DD}" dt="2024-11-24T15:32:41.011" v="20"/>
          <ac:picMkLst>
            <pc:docMk/>
            <pc:sldMk cId="246973204" sldId="260"/>
            <ac:picMk id="11" creationId="{9DD26AFD-2F2F-9E2F-2100-71DBADC82C76}"/>
          </ac:picMkLst>
        </pc:picChg>
        <pc:picChg chg="add del mod">
          <ac:chgData name="Alirio Da Rocha" userId="b96e5d46-9b2a-4ac1-868b-1cea366bcbc0" providerId="ADAL" clId="{1B06384E-33F7-4F16-8994-12AF787CD1DD}" dt="2024-11-24T15:32:42.595" v="22"/>
          <ac:picMkLst>
            <pc:docMk/>
            <pc:sldMk cId="246973204" sldId="260"/>
            <ac:picMk id="12" creationId="{86165492-5570-6F91-066F-04CD49E5C62F}"/>
          </ac:picMkLst>
        </pc:picChg>
        <pc:picChg chg="add del mod ord">
          <ac:chgData name="Alirio Da Rocha" userId="b96e5d46-9b2a-4ac1-868b-1cea366bcbc0" providerId="ADAL" clId="{1B06384E-33F7-4F16-8994-12AF787CD1DD}" dt="2024-11-24T15:33:05.758" v="23"/>
          <ac:picMkLst>
            <pc:docMk/>
            <pc:sldMk cId="246973204" sldId="260"/>
            <ac:picMk id="15" creationId="{D2C31481-8BD9-5191-68CC-DC3DF35339E7}"/>
          </ac:picMkLst>
        </pc:picChg>
        <pc:picChg chg="add del mod">
          <ac:chgData name="Alirio Da Rocha" userId="b96e5d46-9b2a-4ac1-868b-1cea366bcbc0" providerId="ADAL" clId="{1B06384E-33F7-4F16-8994-12AF787CD1DD}" dt="2024-11-24T15:33:07.149" v="25"/>
          <ac:picMkLst>
            <pc:docMk/>
            <pc:sldMk cId="246973204" sldId="260"/>
            <ac:picMk id="16" creationId="{377CEA06-A5D9-4E80-92D2-E7B933E83416}"/>
          </ac:picMkLst>
        </pc:picChg>
        <pc:picChg chg="add del mod ord">
          <ac:chgData name="Alirio Da Rocha" userId="b96e5d46-9b2a-4ac1-868b-1cea366bcbc0" providerId="ADAL" clId="{1B06384E-33F7-4F16-8994-12AF787CD1DD}" dt="2024-11-24T15:35:21.552" v="26"/>
          <ac:picMkLst>
            <pc:docMk/>
            <pc:sldMk cId="246973204" sldId="260"/>
            <ac:picMk id="19" creationId="{B5083BD7-5BD5-ECC0-ACDB-732F8A74E718}"/>
          </ac:picMkLst>
        </pc:picChg>
        <pc:picChg chg="add mod">
          <ac:chgData name="Alirio Da Rocha" userId="b96e5d46-9b2a-4ac1-868b-1cea366bcbc0" providerId="ADAL" clId="{1B06384E-33F7-4F16-8994-12AF787CD1DD}" dt="2024-11-24T15:35:21.552" v="26"/>
          <ac:picMkLst>
            <pc:docMk/>
            <pc:sldMk cId="246973204" sldId="260"/>
            <ac:picMk id="20" creationId="{D7D143A6-8883-D83D-EC4D-22BE206C640F}"/>
          </ac:picMkLst>
        </pc:picChg>
      </pc:sldChg>
      <pc:sldChg chg="addSp delSp modSp new mod modTransition modAnim">
        <pc:chgData name="Alirio Da Rocha" userId="b96e5d46-9b2a-4ac1-868b-1cea366bcbc0" providerId="ADAL" clId="{1B06384E-33F7-4F16-8994-12AF787CD1DD}" dt="2024-11-24T15:38:08.197" v="33"/>
        <pc:sldMkLst>
          <pc:docMk/>
          <pc:sldMk cId="4225512665" sldId="270"/>
        </pc:sldMkLst>
        <pc:picChg chg="add del mod">
          <ac:chgData name="Alirio Da Rocha" userId="b96e5d46-9b2a-4ac1-868b-1cea366bcbc0" providerId="ADAL" clId="{1B06384E-33F7-4F16-8994-12AF787CD1DD}" dt="2024-11-24T15:36:43.538" v="29"/>
          <ac:picMkLst>
            <pc:docMk/>
            <pc:sldMk cId="4225512665" sldId="270"/>
            <ac:picMk id="8" creationId="{92BF12C5-C70D-AEA1-76BB-8438D4FE7390}"/>
          </ac:picMkLst>
        </pc:picChg>
        <pc:picChg chg="add del mod ord">
          <ac:chgData name="Alirio Da Rocha" userId="b96e5d46-9b2a-4ac1-868b-1cea366bcbc0" providerId="ADAL" clId="{1B06384E-33F7-4F16-8994-12AF787CD1DD}" dt="2024-11-24T15:36:51.453" v="30"/>
          <ac:picMkLst>
            <pc:docMk/>
            <pc:sldMk cId="4225512665" sldId="270"/>
            <ac:picMk id="11" creationId="{7B2A8E0B-61E2-2E38-E063-AB92D86274B6}"/>
          </ac:picMkLst>
        </pc:picChg>
        <pc:picChg chg="add del mod">
          <ac:chgData name="Alirio Da Rocha" userId="b96e5d46-9b2a-4ac1-868b-1cea366bcbc0" providerId="ADAL" clId="{1B06384E-33F7-4F16-8994-12AF787CD1DD}" dt="2024-11-24T15:36:52.908" v="32"/>
          <ac:picMkLst>
            <pc:docMk/>
            <pc:sldMk cId="4225512665" sldId="270"/>
            <ac:picMk id="12" creationId="{43192E77-4820-0319-0345-D468A5BD4637}"/>
          </ac:picMkLst>
        </pc:picChg>
        <pc:picChg chg="add del mod ord">
          <ac:chgData name="Alirio Da Rocha" userId="b96e5d46-9b2a-4ac1-868b-1cea366bcbc0" providerId="ADAL" clId="{1B06384E-33F7-4F16-8994-12AF787CD1DD}" dt="2024-11-24T15:38:08.197" v="33"/>
          <ac:picMkLst>
            <pc:docMk/>
            <pc:sldMk cId="4225512665" sldId="270"/>
            <ac:picMk id="15" creationId="{3A1159BD-3294-9BAF-65FF-538F602DC156}"/>
          </ac:picMkLst>
        </pc:picChg>
        <pc:picChg chg="add mod">
          <ac:chgData name="Alirio Da Rocha" userId="b96e5d46-9b2a-4ac1-868b-1cea366bcbc0" providerId="ADAL" clId="{1B06384E-33F7-4F16-8994-12AF787CD1DD}" dt="2024-11-24T15:38:08.197" v="33"/>
          <ac:picMkLst>
            <pc:docMk/>
            <pc:sldMk cId="4225512665" sldId="270"/>
            <ac:picMk id="16" creationId="{EA256278-E4FF-7BBF-7A12-D26D7432B18E}"/>
          </ac:picMkLst>
        </pc:picChg>
      </pc:sldChg>
      <pc:sldChg chg="addSp modSp">
        <pc:chgData name="Alirio Da Rocha" userId="b96e5d46-9b2a-4ac1-868b-1cea366bcbc0" providerId="ADAL" clId="{1B06384E-33F7-4F16-8994-12AF787CD1DD}" dt="2024-11-24T15:40:30.691" v="34"/>
        <pc:sldMkLst>
          <pc:docMk/>
          <pc:sldMk cId="1012482644" sldId="280"/>
        </pc:sldMkLst>
        <pc:picChg chg="add mod">
          <ac:chgData name="Alirio Da Rocha" userId="b96e5d46-9b2a-4ac1-868b-1cea366bcbc0" providerId="ADAL" clId="{1B06384E-33F7-4F16-8994-12AF787CD1DD}" dt="2024-11-24T15:40:30.691" v="34"/>
          <ac:picMkLst>
            <pc:docMk/>
            <pc:sldMk cId="1012482644" sldId="280"/>
            <ac:picMk id="7" creationId="{6DEF9CE7-C4BB-0D8A-4AE2-BC728DB63856}"/>
          </ac:picMkLst>
        </pc:picChg>
      </pc:sldChg>
      <pc:sldChg chg="addSp delSp modSp mod modTransition modAnim">
        <pc:chgData name="Alirio Da Rocha" userId="b96e5d46-9b2a-4ac1-868b-1cea366bcbc0" providerId="ADAL" clId="{1B06384E-33F7-4F16-8994-12AF787CD1DD}" dt="2024-11-24T15:42:08.987" v="44"/>
        <pc:sldMkLst>
          <pc:docMk/>
          <pc:sldMk cId="3831843380" sldId="281"/>
        </pc:sldMkLst>
        <pc:picChg chg="add del mod">
          <ac:chgData name="Alirio Da Rocha" userId="b96e5d46-9b2a-4ac1-868b-1cea366bcbc0" providerId="ADAL" clId="{1B06384E-33F7-4F16-8994-12AF787CD1DD}" dt="2024-11-24T15:40:51.728" v="37"/>
          <ac:picMkLst>
            <pc:docMk/>
            <pc:sldMk cId="3831843380" sldId="281"/>
            <ac:picMk id="8" creationId="{22F48D03-D1F6-7C0C-2F74-D46F58489554}"/>
          </ac:picMkLst>
        </pc:picChg>
        <pc:picChg chg="add del mod ord">
          <ac:chgData name="Alirio Da Rocha" userId="b96e5d46-9b2a-4ac1-868b-1cea366bcbc0" providerId="ADAL" clId="{1B06384E-33F7-4F16-8994-12AF787CD1DD}" dt="2024-11-24T15:41:04.168" v="38"/>
          <ac:picMkLst>
            <pc:docMk/>
            <pc:sldMk cId="3831843380" sldId="281"/>
            <ac:picMk id="11" creationId="{A29725F0-A605-2F75-FA29-6B9882D52E17}"/>
          </ac:picMkLst>
        </pc:picChg>
        <pc:picChg chg="add del mod">
          <ac:chgData name="Alirio Da Rocha" userId="b96e5d46-9b2a-4ac1-868b-1cea366bcbc0" providerId="ADAL" clId="{1B06384E-33F7-4F16-8994-12AF787CD1DD}" dt="2024-11-24T15:41:05.980" v="40"/>
          <ac:picMkLst>
            <pc:docMk/>
            <pc:sldMk cId="3831843380" sldId="281"/>
            <ac:picMk id="12" creationId="{EAEB4434-4B43-0EF0-3B74-B8008E332D18}"/>
          </ac:picMkLst>
        </pc:picChg>
        <pc:picChg chg="add del mod ord">
          <ac:chgData name="Alirio Da Rocha" userId="b96e5d46-9b2a-4ac1-868b-1cea366bcbc0" providerId="ADAL" clId="{1B06384E-33F7-4F16-8994-12AF787CD1DD}" dt="2024-11-24T15:41:26.034" v="41"/>
          <ac:picMkLst>
            <pc:docMk/>
            <pc:sldMk cId="3831843380" sldId="281"/>
            <ac:picMk id="15" creationId="{FE0D3F21-701D-99E4-810B-F84E863DF82B}"/>
          </ac:picMkLst>
        </pc:picChg>
        <pc:picChg chg="add del mod">
          <ac:chgData name="Alirio Da Rocha" userId="b96e5d46-9b2a-4ac1-868b-1cea366bcbc0" providerId="ADAL" clId="{1B06384E-33F7-4F16-8994-12AF787CD1DD}" dt="2024-11-24T15:41:27.110" v="43"/>
          <ac:picMkLst>
            <pc:docMk/>
            <pc:sldMk cId="3831843380" sldId="281"/>
            <ac:picMk id="16" creationId="{CC82FC10-65D2-4C43-FF06-F40D14E26B0F}"/>
          </ac:picMkLst>
        </pc:picChg>
        <pc:picChg chg="add del mod ord">
          <ac:chgData name="Alirio Da Rocha" userId="b96e5d46-9b2a-4ac1-868b-1cea366bcbc0" providerId="ADAL" clId="{1B06384E-33F7-4F16-8994-12AF787CD1DD}" dt="2024-11-24T15:42:08.987" v="44"/>
          <ac:picMkLst>
            <pc:docMk/>
            <pc:sldMk cId="3831843380" sldId="281"/>
            <ac:picMk id="19" creationId="{B1818166-E5B4-B34A-7768-18AB53611FC8}"/>
          </ac:picMkLst>
        </pc:picChg>
        <pc:picChg chg="add mod">
          <ac:chgData name="Alirio Da Rocha" userId="b96e5d46-9b2a-4ac1-868b-1cea366bcbc0" providerId="ADAL" clId="{1B06384E-33F7-4F16-8994-12AF787CD1DD}" dt="2024-11-24T15:42:08.987" v="44"/>
          <ac:picMkLst>
            <pc:docMk/>
            <pc:sldMk cId="3831843380" sldId="281"/>
            <ac:picMk id="20" creationId="{A5393295-9BE0-9D28-DF6B-1B52050EAC6F}"/>
          </ac:picMkLst>
        </pc:picChg>
      </pc:sldChg>
      <pc:sldChg chg="addSp modSp">
        <pc:chgData name="Alirio Da Rocha" userId="b96e5d46-9b2a-4ac1-868b-1cea366bcbc0" providerId="ADAL" clId="{1B06384E-33F7-4F16-8994-12AF787CD1DD}" dt="2024-11-24T15:43:54.625" v="45"/>
        <pc:sldMkLst>
          <pc:docMk/>
          <pc:sldMk cId="2652265773" sldId="282"/>
        </pc:sldMkLst>
        <pc:picChg chg="add mod">
          <ac:chgData name="Alirio Da Rocha" userId="b96e5d46-9b2a-4ac1-868b-1cea366bcbc0" providerId="ADAL" clId="{1B06384E-33F7-4F16-8994-12AF787CD1DD}" dt="2024-11-24T15:43:54.625" v="45"/>
          <ac:picMkLst>
            <pc:docMk/>
            <pc:sldMk cId="2652265773" sldId="282"/>
            <ac:picMk id="9" creationId="{5677000A-F148-A4E0-5D38-F961C16AFDCF}"/>
          </ac:picMkLst>
        </pc:picChg>
      </pc:sldChg>
      <pc:sldChg chg="addSp modSp">
        <pc:chgData name="Alirio Da Rocha" userId="b96e5d46-9b2a-4ac1-868b-1cea366bcbc0" providerId="ADAL" clId="{1B06384E-33F7-4F16-8994-12AF787CD1DD}" dt="2024-11-24T15:44:51.479" v="46"/>
        <pc:sldMkLst>
          <pc:docMk/>
          <pc:sldMk cId="2040635379" sldId="283"/>
        </pc:sldMkLst>
        <pc:picChg chg="add mod">
          <ac:chgData name="Alirio Da Rocha" userId="b96e5d46-9b2a-4ac1-868b-1cea366bcbc0" providerId="ADAL" clId="{1B06384E-33F7-4F16-8994-12AF787CD1DD}" dt="2024-11-24T15:44:51.479" v="46"/>
          <ac:picMkLst>
            <pc:docMk/>
            <pc:sldMk cId="2040635379" sldId="283"/>
            <ac:picMk id="8" creationId="{F0807103-B832-4B3C-AA1C-06223418B23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79386-EFF5-4AEB-9E23-44C6550B7C5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F2A1-D1CD-4342-8916-9A6D9DA14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77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Hello all, showcased today by the Binary bros will be a complete System Presentation for </a:t>
            </a:r>
            <a:r>
              <a:rPr lang="en-US" err="1"/>
              <a:t>ChatFAU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F2A1-D1CD-4342-8916-9A6D9DA145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0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F2A1-D1CD-4342-8916-9A6D9DA145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05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target users for </a:t>
            </a:r>
            <a:r>
              <a:rPr lang="en-US" err="1"/>
              <a:t>ChatFAU</a:t>
            </a:r>
            <a:r>
              <a:rPr lang="en-US"/>
              <a:t> include students, educators, and faculty at FAU. As the product expands, a focus will be made for implementation of other academic institutions.</a:t>
            </a:r>
          </a:p>
          <a:p>
            <a:r>
              <a:rPr lang="en-US"/>
              <a:t>Key Features include:</a:t>
            </a:r>
          </a:p>
          <a:p>
            <a:r>
              <a:rPr lang="en-US"/>
              <a:t>The goal of the application is to bridge the gap between students and educators and…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F2A1-D1CD-4342-8916-9A6D9DA145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8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the right is a use case diagram taken from the product’s SRS document, but some of the core functionalities of the application include: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F2A1-D1CD-4342-8916-9A6D9DA145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19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order to maintain system health and longevity, there needs to be an emphasis on non-functional requirements.</a:t>
            </a:r>
          </a:p>
          <a:p>
            <a:r>
              <a:rPr lang="en-US"/>
              <a:t>A reliable system will call for Backup maintenance and disaster recovery </a:t>
            </a:r>
            <a:r>
              <a:rPr lang="en-US" err="1"/>
              <a:t>protocolsl</a:t>
            </a:r>
            <a:r>
              <a:rPr lang="en-US"/>
              <a:t>.</a:t>
            </a:r>
          </a:p>
          <a:p>
            <a:r>
              <a:rPr lang="en-US"/>
              <a:t>Continued availability will require universal device accessibility with a responsive UI.</a:t>
            </a:r>
          </a:p>
          <a:p>
            <a:r>
              <a:rPr lang="en-US"/>
              <a:t>To provide optimal security, data will be encrypted, sensitive information will be hashed, and sign-ins will be authenticated.</a:t>
            </a:r>
          </a:p>
          <a:p>
            <a:r>
              <a:rPr lang="en-US"/>
              <a:t>Throughout the way, the product will be well maintained through documented code with version control and regular archiving of unused data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F2A1-D1CD-4342-8916-9A6D9DA145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03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product will be fully compliant to legal regulations. As mentioned, there will be a number of security measures in place. This ensures student privacy and data protection, with </a:t>
            </a:r>
            <a:r>
              <a:rPr lang="en-US" err="1"/>
              <a:t>adherance</a:t>
            </a:r>
            <a:r>
              <a:rPr lang="en-US"/>
              <a:t> to FERPA regulations. </a:t>
            </a:r>
            <a:br>
              <a:rPr lang="en-US"/>
            </a:br>
            <a:r>
              <a:rPr lang="en-US"/>
              <a:t>Clear doc… will be outlined in </a:t>
            </a:r>
            <a:r>
              <a:rPr lang="en-US" err="1"/>
              <a:t>tos</a:t>
            </a:r>
            <a:r>
              <a:rPr lang="en-US"/>
              <a:t>/pp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F2A1-D1CD-4342-8916-9A6D9DA145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26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F2A1-D1CD-4342-8916-9A6D9DA145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43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Software Test Documentation (STD) serves as a blueprint for the entire testing process. It includes; Test Plans, Test Cases, Test Environment, and Testing Approach. This ensures all aspects of software quality are addressed. </a:t>
            </a:r>
          </a:p>
          <a:p>
            <a:endParaRPr lang="en-US"/>
          </a:p>
          <a:p>
            <a:r>
              <a:rPr lang="en-US"/>
              <a:t>Having well defined Software Test Documentation is critical because it create a structured approach to testing which identifies issues earlier and create alignment between all stakeholders.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F2A1-D1CD-4342-8916-9A6D9DA145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08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Mail goal is to define the scope, objectives, strategies, and approach for testing the ChatFAU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F2A1-D1CD-4342-8916-9A6D9DA145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43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97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36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76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6926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96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88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44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08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22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27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60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27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70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04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63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7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0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941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err="1"/>
              <a:t>chatfau</a:t>
            </a:r>
            <a:br>
              <a:rPr lang="en-US" sz="7200" b="1"/>
            </a:br>
            <a:r>
              <a:rPr lang="en-US" sz="2400" b="1"/>
              <a:t>system presentation</a:t>
            </a:r>
            <a:endParaRPr lang="en-US" sz="7200" b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b="1"/>
              <a:t>By the binary bros</a:t>
            </a:r>
          </a:p>
          <a:p>
            <a:r>
              <a:rPr lang="en-US" sz="1700"/>
              <a:t>Jordan small – z23465928</a:t>
            </a:r>
          </a:p>
          <a:p>
            <a:r>
              <a:rPr lang="en-US" sz="1700"/>
              <a:t>Alirio da </a:t>
            </a:r>
            <a:r>
              <a:rPr lang="en-US" sz="1700" err="1"/>
              <a:t>rocha</a:t>
            </a:r>
            <a:r>
              <a:rPr lang="en-US" sz="1700"/>
              <a:t> – z23335350 </a:t>
            </a:r>
          </a:p>
          <a:p>
            <a:r>
              <a:rPr lang="en-US" sz="1700"/>
              <a:t>Nico </a:t>
            </a:r>
            <a:r>
              <a:rPr lang="en-US" sz="1700" err="1"/>
              <a:t>arcelin</a:t>
            </a:r>
            <a:r>
              <a:rPr lang="en-US" sz="1700"/>
              <a:t> – z23299045 </a:t>
            </a:r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F1B60B84-07CC-A028-257A-2638B483F9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22"/>
    </mc:Choice>
    <mc:Fallback>
      <p:transition spd="slow" advTm="6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647A3-063F-F0D2-1EF5-41C06E4B6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Legal &amp; compliance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9DE72-4115-0F5D-AA72-3C1F2DED6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Privacy &amp; Data Protection: Adheres to FERPA regulations to ensure student privacy</a:t>
            </a:r>
          </a:p>
          <a:p>
            <a:r>
              <a:rPr lang="en-US"/>
              <a:t>Security Measures: Sensitive data, including passwords and private messages, is encrypted and hashed</a:t>
            </a:r>
          </a:p>
          <a:p>
            <a:r>
              <a:rPr lang="en-US"/>
              <a:t>Terms of Use &amp; Privacy Policy: Clear documentation for users regarding data usage and privacy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FBD93488-0A3C-E710-EAF0-C85EF42194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19855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89"/>
    </mc:Choice>
    <mc:Fallback>
      <p:transition spd="slow" advTm="17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BCB9A-D224-43AA-9656-59AC9DF6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design document (SDD)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77165-4B92-A0AB-4C62-BCC0FB2625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Presented by</a:t>
            </a:r>
          </a:p>
          <a:p>
            <a:r>
              <a:rPr lang="en-US"/>
              <a:t>Alirio da </a:t>
            </a:r>
            <a:r>
              <a:rPr lang="en-US" err="1"/>
              <a:t>rocha</a:t>
            </a:r>
            <a:endParaRPr lang="en-US"/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332C71D5-34E9-49EE-324B-181E12B783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93221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33"/>
    </mc:Choice>
    <mc:Fallback>
      <p:transition spd="slow" advTm="24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8165D-B600-3DEF-BC7F-BEB11A2E0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8684B-69E2-6F59-4A95-D8DE47085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User Management Module</a:t>
            </a:r>
            <a:r>
              <a:rPr lang="en-US">
                <a:ea typeface="+mn-lt"/>
                <a:cs typeface="+mn-lt"/>
              </a:rPr>
              <a:t>: Handles registration, authentication, and profile management.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Messaging Module</a:t>
            </a:r>
            <a:r>
              <a:rPr lang="en-US">
                <a:ea typeface="+mn-lt"/>
                <a:cs typeface="+mn-lt"/>
              </a:rPr>
              <a:t>: Manages real-time chat and private messaging.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Group Management Module</a:t>
            </a:r>
            <a:r>
              <a:rPr lang="en-US">
                <a:ea typeface="+mn-lt"/>
                <a:cs typeface="+mn-lt"/>
              </a:rPr>
              <a:t>: Supports study groups and communities.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API Layer</a:t>
            </a:r>
            <a:r>
              <a:rPr lang="en-US">
                <a:ea typeface="+mn-lt"/>
                <a:cs typeface="+mn-lt"/>
              </a:rPr>
              <a:t>: Interfaces for frontend communication and backend operations.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Database</a:t>
            </a:r>
            <a:r>
              <a:rPr lang="en-US">
                <a:ea typeface="+mn-lt"/>
                <a:cs typeface="+mn-lt"/>
              </a:rPr>
              <a:t>: Secure storage with </a:t>
            </a:r>
            <a:r>
              <a:rPr lang="en-US" err="1">
                <a:ea typeface="+mn-lt"/>
                <a:cs typeface="+mn-lt"/>
              </a:rPr>
              <a:t>Supabase</a:t>
            </a:r>
            <a:r>
              <a:rPr lang="en-US">
                <a:ea typeface="+mn-lt"/>
                <a:cs typeface="+mn-lt"/>
              </a:rPr>
              <a:t> using Row Level Security.</a:t>
            </a:r>
            <a:endParaRPr lang="en-US"/>
          </a:p>
          <a:p>
            <a:endParaRPr lang="en-US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D7D143A6-8883-D83D-EC4D-22BE206C64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6973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284"/>
    </mc:Choice>
    <mc:Fallback>
      <p:transition spd="slow" advTm="86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3A70-F818-1101-802B-096A61B0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Security and Safety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49ADE-E673-7661-AFCC-A72032F1A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>
                <a:ea typeface="+mn-lt"/>
                <a:cs typeface="+mn-lt"/>
              </a:rPr>
              <a:t>Measures Implemented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Data encryption (AES-256 for storage, TLS/SSL for transit).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Password hashing with strong algorithms.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Multi-factor authentication (MFA).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Database access controls and monitoring.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Penetration Testing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r>
              <a:rPr lang="en-US">
                <a:ea typeface="+mn-lt"/>
                <a:cs typeface="+mn-lt"/>
              </a:rPr>
              <a:t>Ensures resistance to real-world attack scenarios.</a:t>
            </a:r>
            <a:endParaRPr lang="en-US"/>
          </a:p>
          <a:p>
            <a:endParaRPr lang="en-US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EA256278-E4FF-7BBF-7A12-D26D7432B1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25512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401"/>
    </mc:Choice>
    <mc:Fallback>
      <p:transition spd="slow" advTm="66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1A9B-9261-B7BC-9AC1-A73CE206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Design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99567-FA5E-F7EB-4877-D9B3EBE83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Functional Decisions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r>
              <a:rPr lang="en-US">
                <a:ea typeface="+mn-lt"/>
                <a:cs typeface="+mn-lt"/>
              </a:rPr>
              <a:t>Real-time messaging with </a:t>
            </a:r>
            <a:r>
              <a:rPr lang="en-US" err="1">
                <a:ea typeface="+mn-lt"/>
                <a:cs typeface="+mn-lt"/>
              </a:rPr>
              <a:t>WebSockets</a:t>
            </a:r>
            <a:r>
              <a:rPr lang="en-US">
                <a:ea typeface="+mn-lt"/>
                <a:cs typeface="+mn-lt"/>
              </a:rPr>
              <a:t> for minimal latency.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Modular design for scalability and easy updates.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Non-functional Decisions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r>
              <a:rPr lang="en-US">
                <a:ea typeface="+mn-lt"/>
                <a:cs typeface="+mn-lt"/>
              </a:rPr>
              <a:t>Use of </a:t>
            </a:r>
            <a:r>
              <a:rPr lang="en-US" err="1">
                <a:ea typeface="+mn-lt"/>
                <a:cs typeface="+mn-lt"/>
              </a:rPr>
              <a:t>Supabase</a:t>
            </a:r>
            <a:r>
              <a:rPr lang="en-US">
                <a:ea typeface="+mn-lt"/>
                <a:cs typeface="+mn-lt"/>
              </a:rPr>
              <a:t> for efficient database management.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Integration of SSO for user convenience and security.</a:t>
            </a:r>
            <a:endParaRPr lang="en-US"/>
          </a:p>
          <a:p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DEF9CE7-C4BB-0D8A-4AE2-BC728DB638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12482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334"/>
    </mc:Choice>
    <mc:Fallback>
      <p:transition spd="slow" advTm="89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44029-2E97-BF9E-80A1-1AE3BBAB0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Key Features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B9D27-C096-395B-7CAB-8552158D9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User Experience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Intuitive UI inspired by popular chat applications.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Notifications and customizable settings for user convenience.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Future Expansion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Potential to include other educational institutions beyond FAU.</a:t>
            </a:r>
            <a:endParaRPr lang="en-US"/>
          </a:p>
          <a:p>
            <a:endParaRPr lang="en-US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A5393295-9BE0-9D28-DF6B-1B52050EAC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31843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12"/>
    </mc:Choice>
    <mc:Fallback>
      <p:transition spd="slow" advTm="34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40B0A-69C8-F017-8300-908C16977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Challenges and Constraints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A3E19-230F-89F4-B750-87DD80229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Challenges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Balancing simplicity with advanced features.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Ensuring scalability for increasing user loads.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Constraints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Dependence on third-party services like </a:t>
            </a:r>
            <a:r>
              <a:rPr lang="en-US" err="1">
                <a:ea typeface="+mn-lt"/>
                <a:cs typeface="+mn-lt"/>
              </a:rPr>
              <a:t>Supabase</a:t>
            </a:r>
            <a:r>
              <a:rPr lang="en-US">
                <a:ea typeface="+mn-lt"/>
                <a:cs typeface="+mn-lt"/>
              </a:rPr>
              <a:t> and SSO providers.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Managing performance overhead due to modular architecture.</a:t>
            </a:r>
            <a:endParaRPr lang="en-US"/>
          </a:p>
          <a:p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677000A-F148-A4E0-5D38-F961C16AFD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52265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043"/>
    </mc:Choice>
    <mc:Fallback>
      <p:transition spd="slow" advTm="65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459BF-4F8F-3F05-F1F5-D993E3BCE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Conclusion SDD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797BE-38CF-0124-885B-40F85D878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ea typeface="+mn-lt"/>
                <a:cs typeface="+mn-lt"/>
              </a:rPr>
              <a:t>ChatFAU</a:t>
            </a:r>
            <a:r>
              <a:rPr lang="en-US">
                <a:ea typeface="+mn-lt"/>
                <a:cs typeface="+mn-lt"/>
              </a:rPr>
              <a:t> is designed to enhance academic collaboration with a robust, secure, and scalable system.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The SDD ensures a structured path for implementation and future expansion.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ChatFAU</a:t>
            </a:r>
            <a:r>
              <a:rPr lang="en-US">
                <a:ea typeface="+mn-lt"/>
                <a:cs typeface="+mn-lt"/>
              </a:rPr>
              <a:t> is not just a communication tool; it's a step forward in transforming academic collaboration</a:t>
            </a:r>
            <a:endParaRPr lang="en-US"/>
          </a:p>
          <a:p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0807103-B832-4B3C-AA1C-06223418B2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4063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58"/>
    </mc:Choice>
    <mc:Fallback>
      <p:transition spd="slow" advTm="38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4B7FA-D32A-1FF5-AB48-5C1479943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test document (STD)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BE00A-C3B5-5001-AA0F-D85B53318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Presented by</a:t>
            </a:r>
          </a:p>
          <a:p>
            <a:r>
              <a:rPr lang="en-US"/>
              <a:t>Nico </a:t>
            </a:r>
            <a:r>
              <a:rPr lang="en-US" err="1"/>
              <a:t>arcelin</a:t>
            </a:r>
            <a:endParaRPr lang="en-US"/>
          </a:p>
        </p:txBody>
      </p:sp>
      <p:pic>
        <p:nvPicPr>
          <p:cNvPr id="6" name="Audio Recording Nov 23, 2024 at 10:41:00">
            <a:hlinkClick r:id="" action="ppaction://media"/>
            <a:extLst>
              <a:ext uri="{FF2B5EF4-FFF2-40B4-BE49-F238E27FC236}">
                <a16:creationId xmlns:a16="http://schemas.microsoft.com/office/drawing/2014/main" id="{E72447A7-0133-D932-C6C2-81FD0EF133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7411" y="57991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9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1CBE-E337-6223-4E52-A3B97EDEE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 of software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331E-57AE-8249-916B-555A276D2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Ensure functionality aligns with requirements</a:t>
            </a:r>
          </a:p>
          <a:p>
            <a:r>
              <a:rPr lang="en-US"/>
              <a:t>Validate performance under expected and extreme conditions.</a:t>
            </a:r>
          </a:p>
          <a:p>
            <a:r>
              <a:rPr lang="en-US"/>
              <a:t>Verify compatibility across devices, platforms, or browsers</a:t>
            </a:r>
          </a:p>
          <a:p>
            <a:r>
              <a:rPr lang="en-US"/>
              <a:t>Guarantee security and user data protection </a:t>
            </a:r>
          </a:p>
          <a:p>
            <a:pPr lvl="1"/>
            <a:r>
              <a:rPr lang="en-US"/>
              <a:t>Give real world examples. MICROSOFT CRASH</a:t>
            </a:r>
          </a:p>
        </p:txBody>
      </p:sp>
      <p:pic>
        <p:nvPicPr>
          <p:cNvPr id="4" name="Audio Recording Nov 23, 2024 at 11:04:20">
            <a:hlinkClick r:id="" action="ppaction://media"/>
            <a:extLst>
              <a:ext uri="{FF2B5EF4-FFF2-40B4-BE49-F238E27FC236}">
                <a16:creationId xmlns:a16="http://schemas.microsoft.com/office/drawing/2014/main" id="{D0AE6F68-8F40-05FA-3959-51C3FC3443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7411" y="569707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6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19D2F-08F9-0637-8699-76EDE1230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requirements specifications (SRS)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0357C-047B-B42B-0E46-ECAE59CAE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Presented by</a:t>
            </a:r>
          </a:p>
          <a:p>
            <a:r>
              <a:rPr lang="en-US"/>
              <a:t>Jordan small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A706C9E7-AD77-C380-7B71-CBBB3F3126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47266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7"/>
    </mc:Choice>
    <mc:Fallback>
      <p:transition spd="slow" advTm="5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1F5F-542D-E6BF-4EEB-A9253F45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sections in the std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0A9DF-8234-A7FC-805A-F7132711D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/>
          <a:lstStyle/>
          <a:p>
            <a:r>
              <a:rPr lang="en-US"/>
              <a:t>Test Items</a:t>
            </a:r>
          </a:p>
          <a:p>
            <a:pPr lvl="1"/>
            <a:r>
              <a:rPr lang="en-US"/>
              <a:t>User Management Module</a:t>
            </a:r>
          </a:p>
          <a:p>
            <a:pPr lvl="1"/>
            <a:r>
              <a:rPr lang="en-US"/>
              <a:t>Messaging Module</a:t>
            </a:r>
          </a:p>
          <a:p>
            <a:pPr lvl="1"/>
            <a:r>
              <a:rPr lang="en-US"/>
              <a:t>Study Group Management Module</a:t>
            </a:r>
          </a:p>
          <a:p>
            <a:pPr lvl="1"/>
            <a:r>
              <a:rPr lang="en-US"/>
              <a:t>Moderation Tools</a:t>
            </a:r>
          </a:p>
          <a:p>
            <a:pPr lvl="1"/>
            <a:r>
              <a:rPr lang="en-US"/>
              <a:t>Database Layer</a:t>
            </a:r>
          </a:p>
          <a:p>
            <a:pPr lvl="1"/>
            <a:r>
              <a:rPr lang="en-US"/>
              <a:t>API Layer</a:t>
            </a:r>
          </a:p>
          <a:p>
            <a:pPr lvl="1"/>
            <a:r>
              <a:rPr lang="en-US"/>
              <a:t>Frontend (Client)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78CCCB-6E92-2DA6-2EA1-980FF480210E}"/>
              </a:ext>
            </a:extLst>
          </p:cNvPr>
          <p:cNvSpPr txBox="1">
            <a:spLocks/>
          </p:cNvSpPr>
          <p:nvPr/>
        </p:nvSpPr>
        <p:spPr>
          <a:xfrm>
            <a:off x="6094412" y="2142518"/>
            <a:ext cx="522801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Test Features</a:t>
            </a:r>
          </a:p>
          <a:p>
            <a:pPr lvl="1"/>
            <a:r>
              <a:rPr lang="en-US"/>
              <a:t>Use Authentication and Role Management</a:t>
            </a:r>
          </a:p>
          <a:p>
            <a:pPr lvl="1"/>
            <a:r>
              <a:rPr lang="en-US"/>
              <a:t>Real-Time Messaging</a:t>
            </a:r>
          </a:p>
          <a:p>
            <a:pPr lvl="1"/>
            <a:r>
              <a:rPr lang="en-US"/>
              <a:t>Study Group Management</a:t>
            </a:r>
          </a:p>
          <a:p>
            <a:pPr lvl="1"/>
            <a:r>
              <a:rPr lang="en-US"/>
              <a:t>Moderation Features</a:t>
            </a:r>
          </a:p>
          <a:p>
            <a:pPr lvl="1"/>
            <a:r>
              <a:rPr lang="en-US"/>
              <a:t>Data Protection and Security</a:t>
            </a:r>
          </a:p>
          <a:p>
            <a:pPr lvl="1"/>
            <a:r>
              <a:rPr lang="en-US"/>
              <a:t>Scalability and Performance</a:t>
            </a:r>
          </a:p>
        </p:txBody>
      </p:sp>
      <p:pic>
        <p:nvPicPr>
          <p:cNvPr id="5" name="Audio Recording Nov 23, 2024 at 11:05:11">
            <a:hlinkClick r:id="" action="ppaction://media"/>
            <a:extLst>
              <a:ext uri="{FF2B5EF4-FFF2-40B4-BE49-F238E27FC236}">
                <a16:creationId xmlns:a16="http://schemas.microsoft.com/office/drawing/2014/main" id="{C97110C5-3742-B0BB-C1FA-3333EF8C8F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79690" y="581095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7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B080F-452C-6B1C-E1F2-9639828CE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Tools and technologies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79C17-732D-4615-94D0-ABB7CB53D3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Environment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42A02-A0E3-107C-048A-667F6F53398A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/>
              <a:t>Staging Server Configurations</a:t>
            </a:r>
          </a:p>
          <a:p>
            <a:r>
              <a:rPr lang="en-US"/>
              <a:t>Network Simulation Tools</a:t>
            </a:r>
          </a:p>
          <a:p>
            <a:pPr lvl="1"/>
            <a:r>
              <a:rPr lang="en-US" err="1"/>
              <a:t>WANem</a:t>
            </a:r>
            <a:r>
              <a:rPr lang="en-US"/>
              <a:t> or Clumsy</a:t>
            </a:r>
          </a:p>
          <a:p>
            <a:r>
              <a:rPr lang="en-US"/>
              <a:t>Preloaded Test Data (Consistency)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7420A6-442B-126F-6E8E-6FAF91F597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Test Tools Config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A2FE3A-633C-B8EF-9F8B-87BCB7A57510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/>
              <a:t>Automated Testing Frameworks like Jest, Selenium or Mocha.</a:t>
            </a:r>
          </a:p>
          <a:p>
            <a:r>
              <a:rPr lang="en-US"/>
              <a:t>API Testing Tools (Postman)</a:t>
            </a:r>
          </a:p>
          <a:p>
            <a:r>
              <a:rPr lang="en-US"/>
              <a:t>Performance Testing Tools</a:t>
            </a:r>
          </a:p>
          <a:p>
            <a:r>
              <a:rPr lang="en-US"/>
              <a:t>Security Testing Tools</a:t>
            </a:r>
          </a:p>
          <a:p>
            <a:r>
              <a:rPr lang="en-US"/>
              <a:t>Logging and Monitoring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13623A0-A44C-6479-9EA0-DFFD9C9811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2441" y="2674463"/>
            <a:ext cx="3347367" cy="685800"/>
          </a:xfrm>
        </p:spPr>
        <p:txBody>
          <a:bodyPr/>
          <a:lstStyle/>
          <a:p>
            <a:r>
              <a:rPr lang="en-US"/>
              <a:t>Hardware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D1439-AF27-5625-3FFD-7AC405583C96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/>
              <a:t>Hardware: 8-core CPU, 16 GB RAM SSD</a:t>
            </a:r>
          </a:p>
          <a:p>
            <a:r>
              <a:rPr lang="en-US"/>
              <a:t>Windows, MacOS, IOS, and Android devices</a:t>
            </a:r>
          </a:p>
        </p:txBody>
      </p:sp>
      <p:pic>
        <p:nvPicPr>
          <p:cNvPr id="9" name="Audio Recording Nov 23, 2024 at 11:07:51">
            <a:hlinkClick r:id="" action="ppaction://media"/>
            <a:extLst>
              <a:ext uri="{FF2B5EF4-FFF2-40B4-BE49-F238E27FC236}">
                <a16:creationId xmlns:a16="http://schemas.microsoft.com/office/drawing/2014/main" id="{46183C01-7C09-9D11-F356-237CE4C868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7410" y="579119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9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4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98703-63FE-9B5E-24F4-CB9460BD6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C789E-902B-102F-32BA-D44D650D4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Test Case ID: TC-UM-001</a:t>
            </a:r>
          </a:p>
          <a:p>
            <a:pPr lvl="1"/>
            <a:r>
              <a:rPr lang="en-US"/>
              <a:t>Verify user registration with valid details</a:t>
            </a:r>
          </a:p>
          <a:p>
            <a:pPr lvl="1"/>
            <a:r>
              <a:rPr lang="en-US"/>
              <a:t>Precondition: User is not registered</a:t>
            </a:r>
          </a:p>
          <a:p>
            <a:pPr lvl="1"/>
            <a:r>
              <a:rPr lang="en-US"/>
              <a:t>Steps</a:t>
            </a:r>
          </a:p>
          <a:p>
            <a:pPr lvl="2"/>
            <a:r>
              <a:rPr lang="en-US"/>
              <a:t>Navigate to registration page</a:t>
            </a:r>
          </a:p>
          <a:p>
            <a:pPr lvl="2"/>
            <a:r>
              <a:rPr lang="en-US"/>
              <a:t>Enter valid user details</a:t>
            </a:r>
          </a:p>
          <a:p>
            <a:pPr lvl="2"/>
            <a:r>
              <a:rPr lang="en-US"/>
              <a:t>Click “Register”</a:t>
            </a:r>
          </a:p>
          <a:p>
            <a:pPr lvl="1"/>
            <a:r>
              <a:rPr lang="en-US"/>
              <a:t>Expected: User is successfully registered and activation email is sent</a:t>
            </a:r>
          </a:p>
        </p:txBody>
      </p:sp>
      <p:pic>
        <p:nvPicPr>
          <p:cNvPr id="5" name="Audio Recording Nov 23, 2024 at 11:11:13">
            <a:hlinkClick r:id="" action="ppaction://media"/>
            <a:extLst>
              <a:ext uri="{FF2B5EF4-FFF2-40B4-BE49-F238E27FC236}">
                <a16:creationId xmlns:a16="http://schemas.microsoft.com/office/drawing/2014/main" id="{C944246E-791B-CA8A-06B4-6AA1517B0B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7411" y="583308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7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4D89-A0DE-A0AF-A84B-C9A7E730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and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103E-CB8E-927E-B809-1B3FB769A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Successes</a:t>
            </a:r>
          </a:p>
          <a:p>
            <a:pPr lvl="1"/>
            <a:r>
              <a:rPr lang="en-US"/>
              <a:t>Messaging functionality worked flawlessly across devices.</a:t>
            </a:r>
          </a:p>
          <a:p>
            <a:pPr lvl="1"/>
            <a:r>
              <a:rPr lang="en-US"/>
              <a:t>Teachers were able to create and manage group chats effectively</a:t>
            </a:r>
          </a:p>
          <a:p>
            <a:pPr lvl="1"/>
            <a:r>
              <a:rPr lang="en-US"/>
              <a:t>Admin controls performed well</a:t>
            </a:r>
          </a:p>
          <a:p>
            <a:r>
              <a:rPr lang="en-US"/>
              <a:t>Issues Identified:</a:t>
            </a:r>
          </a:p>
          <a:p>
            <a:pPr lvl="1"/>
            <a:r>
              <a:rPr lang="en-US"/>
              <a:t>Delayed push notification for students using mobile data or under restricted networks</a:t>
            </a:r>
          </a:p>
          <a:p>
            <a:pPr lvl="1"/>
            <a:r>
              <a:rPr lang="en-US"/>
              <a:t>DUO MOBILE push notification issues</a:t>
            </a:r>
          </a:p>
          <a:p>
            <a:pPr lvl="1"/>
            <a:r>
              <a:rPr lang="en-US"/>
              <a:t>Restricted network access issues (FAU Firewall)</a:t>
            </a:r>
          </a:p>
          <a:p>
            <a:endParaRPr lang="en-US"/>
          </a:p>
        </p:txBody>
      </p:sp>
      <p:pic>
        <p:nvPicPr>
          <p:cNvPr id="4" name="Audio Recording Nov 23, 2024 at 11:14:32">
            <a:hlinkClick r:id="" action="ppaction://media"/>
            <a:extLst>
              <a:ext uri="{FF2B5EF4-FFF2-40B4-BE49-F238E27FC236}">
                <a16:creationId xmlns:a16="http://schemas.microsoft.com/office/drawing/2014/main" id="{CECE7669-5329-2626-4845-5091CF63EB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37333" y="566092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0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C93F6-147E-D046-0C4F-56165BDE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533F6-5E54-D06C-C56E-A4AB12879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Final System Assessment:</a:t>
            </a:r>
          </a:p>
          <a:p>
            <a:pPr lvl="1"/>
            <a:r>
              <a:rPr lang="en-US"/>
              <a:t>Functional stability and usability are aligned with requirements</a:t>
            </a:r>
          </a:p>
          <a:p>
            <a:pPr lvl="1"/>
            <a:r>
              <a:rPr lang="en-US"/>
              <a:t>Core features are effective</a:t>
            </a:r>
          </a:p>
          <a:p>
            <a:r>
              <a:rPr lang="en-US"/>
              <a:t>Recommendations:</a:t>
            </a:r>
          </a:p>
          <a:p>
            <a:pPr lvl="1"/>
            <a:r>
              <a:rPr lang="en-US"/>
              <a:t>Improve file sharing</a:t>
            </a:r>
          </a:p>
          <a:p>
            <a:pPr lvl="1"/>
            <a:r>
              <a:rPr lang="en-US"/>
              <a:t>Reach out to DUO MOBILE and address speed issues</a:t>
            </a:r>
          </a:p>
          <a:p>
            <a:pPr lvl="1"/>
            <a:r>
              <a:rPr lang="en-US"/>
              <a:t>Scaling tests</a:t>
            </a:r>
          </a:p>
        </p:txBody>
      </p:sp>
      <p:pic>
        <p:nvPicPr>
          <p:cNvPr id="4" name="Audio Recording Nov 23, 2024 at 11:15:37">
            <a:hlinkClick r:id="" action="ppaction://media"/>
            <a:extLst>
              <a:ext uri="{FF2B5EF4-FFF2-40B4-BE49-F238E27FC236}">
                <a16:creationId xmlns:a16="http://schemas.microsoft.com/office/drawing/2014/main" id="{D3238811-4E52-07DF-FC97-CAD4A9E30C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26045" y="575451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FEE22-C648-4788-FD0D-BB34080B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</a:t>
            </a:r>
            <a:r>
              <a:rPr lang="en-US" err="1"/>
              <a:t>chatfau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F4207-8679-35B5-7063-32AD2E16F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/>
              <a:t>purpose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B9BFE-08DF-53ED-5DC9-6539AAA0A3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ChatFAU</a:t>
            </a:r>
            <a:r>
              <a:rPr lang="en-US"/>
              <a:t> is a web-based chat application designed to facilitate academic discussions and communication between students and educators at Florida Atlantic University (FAU).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63CB1-0D50-0447-E07E-53009CE43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/>
              <a:t>scope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F01915-0200-D210-BCB1-236C4F9ACE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/>
              <a:t>Users can create accounts, join academic groups, and engage in discussions. Features include real-time chat, user profiles, moderation, and academic community creation.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64D9017-316B-58DA-C00D-AD6EC0ED7E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3448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67"/>
    </mc:Choice>
    <mc:Fallback>
      <p:transition spd="slow" advTm="22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5F602-E232-1E7D-F2C2-84E7A8D4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72078-AAFF-C45C-3072-F26DCBD95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/>
              <a:t>Target users:</a:t>
            </a:r>
            <a:r>
              <a:rPr lang="en-US"/>
              <a:t> Students, educators, and faculty</a:t>
            </a:r>
          </a:p>
          <a:p>
            <a:r>
              <a:rPr lang="en-US" b="1"/>
              <a:t>Key Features:</a:t>
            </a:r>
          </a:p>
          <a:p>
            <a:pPr lvl="1"/>
            <a:r>
              <a:rPr lang="en-US"/>
              <a:t>Academic-focused chat rooms and private messaging</a:t>
            </a:r>
          </a:p>
          <a:p>
            <a:pPr lvl="1"/>
            <a:r>
              <a:rPr lang="en-US"/>
              <a:t>Role-based access (admin, teacher, moderator, student)</a:t>
            </a:r>
          </a:p>
          <a:p>
            <a:pPr lvl="1"/>
            <a:r>
              <a:rPr lang="en-US"/>
              <a:t>Profile customization and achievement badges</a:t>
            </a:r>
          </a:p>
          <a:p>
            <a:pPr lvl="1"/>
            <a:r>
              <a:rPr lang="en-US"/>
              <a:t>Polls and quizzes within study groups</a:t>
            </a:r>
          </a:p>
          <a:p>
            <a:r>
              <a:rPr lang="en-US" b="1"/>
              <a:t>Goal: </a:t>
            </a:r>
            <a:r>
              <a:rPr lang="en-US"/>
              <a:t>Create a productive, collaborative platform for academic communication</a:t>
            </a:r>
            <a:endParaRPr lang="en-US" b="1"/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CADFEF9F-0CAD-FDEE-F77B-BE0FA3D5A8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7882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71"/>
    </mc:Choice>
    <mc:Fallback>
      <p:transition spd="slow" advTm="30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5A21B-99F4-1E4F-D1AB-7F5A0DC70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functionalities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C819C-6C53-FED1-3803-89FF9CAE0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2249486"/>
            <a:ext cx="4538030" cy="34197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User Onboarding: </a:t>
            </a:r>
            <a:r>
              <a:rPr lang="en-US"/>
              <a:t>Sign up via school email (SSO), with teacher verification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Messaging: </a:t>
            </a:r>
            <a:r>
              <a:rPr lang="en-US"/>
              <a:t>Direct, group, and private messages with attachments and emoji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Communities and Study Groups: </a:t>
            </a:r>
            <a:r>
              <a:rPr lang="en-US"/>
              <a:t>Users join or create groups for academic discussions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Moderation Tools: </a:t>
            </a:r>
            <a:r>
              <a:rPr lang="en-US"/>
              <a:t>Mute, ban, and silence functionalities for community leaders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44D08C1-A6F8-6356-DEFE-E15DAB2C6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441" y="838200"/>
            <a:ext cx="5620596" cy="518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Audio 49">
            <a:hlinkClick r:id="" action="ppaction://media"/>
            <a:extLst>
              <a:ext uri="{FF2B5EF4-FFF2-40B4-BE49-F238E27FC236}">
                <a16:creationId xmlns:a16="http://schemas.microsoft.com/office/drawing/2014/main" id="{615F8808-7FEE-9A56-03DC-D52B372B2D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74575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19"/>
    </mc:Choice>
    <mc:Fallback>
      <p:transition spd="slow" advTm="33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653F1-5EF0-2C2F-88BA-B7C3923A1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roles &amp; permissions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BA76F-2A54-FE9A-4B40-CC9F84154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Permissions will be managed using </a:t>
            </a:r>
            <a:r>
              <a:rPr lang="en-US" err="1"/>
              <a:t>Supabase</a:t>
            </a:r>
            <a:r>
              <a:rPr lang="en-US"/>
              <a:t> with Role-Based Access Control (RBAC)</a:t>
            </a:r>
          </a:p>
          <a:p>
            <a:pPr lvl="1"/>
            <a:r>
              <a:rPr lang="en-US" b="1"/>
              <a:t>Administrators:</a:t>
            </a:r>
            <a:r>
              <a:rPr lang="en-US"/>
              <a:t> Full access to all communities and data</a:t>
            </a:r>
          </a:p>
          <a:p>
            <a:pPr lvl="1"/>
            <a:r>
              <a:rPr lang="en-US" b="1"/>
              <a:t>Teachers: </a:t>
            </a:r>
            <a:r>
              <a:rPr lang="en-US"/>
              <a:t>Can create and manage communities for all courses</a:t>
            </a:r>
          </a:p>
          <a:p>
            <a:pPr lvl="1"/>
            <a:r>
              <a:rPr lang="en-US" b="1"/>
              <a:t>Moderators: </a:t>
            </a:r>
            <a:r>
              <a:rPr lang="en-US"/>
              <a:t>Enforce rules in chatrooms and groups</a:t>
            </a:r>
          </a:p>
          <a:p>
            <a:pPr lvl="1"/>
            <a:r>
              <a:rPr lang="en-US" b="1"/>
              <a:t>Students: </a:t>
            </a:r>
            <a:r>
              <a:rPr lang="en-US"/>
              <a:t>Participate in discussions but cannot create groups</a:t>
            </a:r>
          </a:p>
        </p:txBody>
      </p: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C39A0DD5-5BD6-4AB0-6FF0-7F33BFEC17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21034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34"/>
    </mc:Choice>
    <mc:Fallback>
      <p:transition spd="slow" advTm="28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49651-4E0D-AACC-6426-9E5F0B226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System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D4892-0AB8-4CDD-E674-B64312613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Polls &amp; Quizzes: </a:t>
            </a:r>
            <a:r>
              <a:rPr lang="en-US"/>
              <a:t>Teachers and moderators can post polls and quizzes; users can participate in them and gain badges</a:t>
            </a:r>
          </a:p>
          <a:p>
            <a:r>
              <a:rPr lang="en-US" b="1"/>
              <a:t>Messaging: </a:t>
            </a:r>
            <a:r>
              <a:rPr lang="en-US"/>
              <a:t>Support for emojis, attachments, and formatted text</a:t>
            </a:r>
          </a:p>
          <a:p>
            <a:r>
              <a:rPr lang="en-US" b="1"/>
              <a:t>Study Group Functions: </a:t>
            </a:r>
            <a:r>
              <a:rPr lang="en-US"/>
              <a:t>Temporary, course-specific groups for collaboration during class duration</a:t>
            </a:r>
          </a:p>
          <a:p>
            <a:r>
              <a:rPr lang="en-US" b="1"/>
              <a:t>Notifications: </a:t>
            </a:r>
            <a:r>
              <a:rPr lang="en-US"/>
              <a:t>Customizable notification preferences (email or in-app)</a:t>
            </a:r>
            <a:endParaRPr lang="en-US" b="1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E58CB301-2AF9-F3C2-D045-162EBA8EAA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18380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94"/>
    </mc:Choice>
    <mc:Fallback>
      <p:transition spd="slow" advTm="35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E4F3-041B-735E-0D8A-B3078DBA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External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DD8CF-B625-C2B7-D695-0DD5B73DE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/>
              <a:t>User Interface (UI)</a:t>
            </a:r>
            <a:r>
              <a:rPr lang="en-US"/>
              <a:t>: Intuitive, modern design, compatible with various devices (PC, mobile, tablet)</a:t>
            </a:r>
          </a:p>
          <a:p>
            <a:r>
              <a:rPr lang="en-US" b="1"/>
              <a:t>Hardware Interfaces: </a:t>
            </a:r>
            <a:r>
              <a:rPr lang="en-US"/>
              <a:t>Cloud-based server management for data storage and chat services</a:t>
            </a:r>
          </a:p>
          <a:p>
            <a:r>
              <a:rPr lang="en-US" b="1"/>
              <a:t>Software Interfaces:</a:t>
            </a:r>
          </a:p>
          <a:p>
            <a:pPr lvl="1"/>
            <a:r>
              <a:rPr lang="en-US" err="1"/>
              <a:t>Supabase</a:t>
            </a:r>
            <a:r>
              <a:rPr lang="en-US"/>
              <a:t> for database management</a:t>
            </a:r>
          </a:p>
          <a:p>
            <a:pPr lvl="1"/>
            <a:r>
              <a:rPr lang="en-US" err="1"/>
              <a:t>WebSockets</a:t>
            </a:r>
            <a:r>
              <a:rPr lang="en-US"/>
              <a:t> for real-time messaging</a:t>
            </a:r>
          </a:p>
          <a:p>
            <a:pPr lvl="1"/>
            <a:r>
              <a:rPr lang="en-US"/>
              <a:t>TLS encryption for secure data transmission</a:t>
            </a:r>
          </a:p>
          <a:p>
            <a:pPr lvl="1"/>
            <a:r>
              <a:rPr lang="en-US"/>
              <a:t>Single Sign-On (SSO): FAU’s SSO will handle secure user authentication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49F84B4-DA96-8EF5-9EBC-8F7FEA3FBE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30419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94"/>
    </mc:Choice>
    <mc:Fallback>
      <p:transition spd="slow" advTm="32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5BB2D-8EA4-F359-6ABB-9EEA7944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1B34B-D1A0-6F17-BBDE-035931A84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Reliability: Backup servers and disaster recovery</a:t>
            </a:r>
          </a:p>
          <a:p>
            <a:r>
              <a:rPr lang="en-US"/>
              <a:t>Availability: Accessible from any device with internet access; responsive UI for different screen sizes</a:t>
            </a:r>
          </a:p>
          <a:p>
            <a:r>
              <a:rPr lang="en-US"/>
              <a:t>Security: Data encryption and hashed sensitive information. Utilizes FAU’s Single Sign-On (SSO) for authentication</a:t>
            </a:r>
          </a:p>
          <a:p>
            <a:r>
              <a:rPr lang="en-US"/>
              <a:t>Maintainability: Code documented and versioned via GitHub. Regular archiving of unused data</a:t>
            </a:r>
          </a:p>
        </p:txBody>
      </p:sp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678D68E1-C9F4-2D41-3AC0-63B826E149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7417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50"/>
    </mc:Choice>
    <mc:Fallback>
      <p:transition spd="slow" advTm="28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Application>Microsoft Office PowerPoint</Application>
  <PresentationFormat>Widescreen</PresentationFormat>
  <Slides>24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Circuit</vt:lpstr>
      <vt:lpstr>chatfau system presentation</vt:lpstr>
      <vt:lpstr>Software requirements specifications (SRS)</vt:lpstr>
      <vt:lpstr>Introduction to chatfau</vt:lpstr>
      <vt:lpstr>Product overview</vt:lpstr>
      <vt:lpstr>Core functionalities</vt:lpstr>
      <vt:lpstr>User roles &amp; permissions</vt:lpstr>
      <vt:lpstr>Additional System Features</vt:lpstr>
      <vt:lpstr>External interfaces</vt:lpstr>
      <vt:lpstr>Non-functional requirements</vt:lpstr>
      <vt:lpstr>Legal &amp; compliance</vt:lpstr>
      <vt:lpstr>Software design document (SDD)</vt:lpstr>
      <vt:lpstr>System architecture</vt:lpstr>
      <vt:lpstr>Security and Safety</vt:lpstr>
      <vt:lpstr>Design Decisions</vt:lpstr>
      <vt:lpstr>Key Features</vt:lpstr>
      <vt:lpstr>Challenges and Constraints</vt:lpstr>
      <vt:lpstr>Conclusion SDD</vt:lpstr>
      <vt:lpstr>Software test document (STD) </vt:lpstr>
      <vt:lpstr>Goals of software testing</vt:lpstr>
      <vt:lpstr>Key sections in the std</vt:lpstr>
      <vt:lpstr>Tools and technologies</vt:lpstr>
      <vt:lpstr>Case study</vt:lpstr>
      <vt:lpstr>Results and benefits</vt:lpstr>
      <vt:lpstr>conclusion and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2024-11-20T22:56:49Z</dcterms:created>
  <dcterms:modified xsi:type="dcterms:W3CDTF">2024-11-24T15:44:27Z</dcterms:modified>
</cp:coreProperties>
</file>